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6858000" cx="12192000"/>
  <p:notesSz cx="6858000" cy="9144000"/>
  <p:embeddedFontLst>
    <p:embeddedFont>
      <p:font typeface="Play"/>
      <p:regular r:id="rId31"/>
      <p:bold r:id="rId32"/>
    </p:embeddedFont>
    <p:embeddedFont>
      <p:font typeface="Gill Sans"/>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F26B43"/>
          </p15:clr>
        </p15:guide>
        <p15:guide id="2" orient="horz" pos="2160">
          <p15:clr>
            <a:srgbClr val="A4A3A4"/>
          </p15:clr>
        </p15:guide>
      </p15:sldGuideLst>
    </p:ext>
    <p:ext uri="http://customooxmlschemas.google.com/">
      <go:slidesCustomData xmlns:go="http://customooxmlschemas.google.com/" r:id="rId35" roundtripDataSignature="AMtx7mgYbMBJ8trJ/9b0RiF4Hp/qEeEF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973054-963E-47D7-B362-8BAED827A936}">
  <a:tblStyle styleId="{91973054-963E-47D7-B362-8BAED827A936}" styleName="Table_0">
    <a:wholeTbl>
      <a:tcTxStyle>
        <a:font>
          <a:latin typeface="Times"/>
          <a:ea typeface="Times"/>
          <a:cs typeface="Times"/>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2C426C5-D353-4672-B824-07F94487EDC7}"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GillSans-regular.fntdata"/><Relationship Id="rId10" Type="http://schemas.openxmlformats.org/officeDocument/2006/relationships/slide" Target="slides/slide4.xml"/><Relationship Id="rId32" Type="http://schemas.openxmlformats.org/officeDocument/2006/relationships/font" Target="fonts/Play-bold.fntdata"/><Relationship Id="rId13" Type="http://schemas.openxmlformats.org/officeDocument/2006/relationships/slide" Target="slides/slide7.xml"/><Relationship Id="rId35" Type="http://customschemas.google.com/relationships/presentationmetadata" Target="metadata"/><Relationship Id="rId12" Type="http://schemas.openxmlformats.org/officeDocument/2006/relationships/slide" Target="slides/slide6.xml"/><Relationship Id="rId34" Type="http://schemas.openxmlformats.org/officeDocument/2006/relationships/font" Target="fonts/GillSans-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5b6963ba5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15b6963ba5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6b2c4e3f88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16b2c4e3f88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6b2c4e3f88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16b2c4e3f88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6b61af4dc7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16b61af4dc7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5c699edce4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15c699edce4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6b532653f3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16b532653f3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6b2c4e3f8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g16b2c4e3f8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6b532653f3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6b532653f3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16b532653f3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6b2c4e3f88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16b2c4e3f88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6b2c4e3f88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16b2c4e3f88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5c699edce4_2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g15c699edce4_2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6b532653f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16b532653f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950">
                <a:solidFill>
                  <a:srgbClr val="000000"/>
                </a:solidFill>
                <a:latin typeface="Verdana"/>
                <a:ea typeface="Verdana"/>
                <a:cs typeface="Verdana"/>
                <a:sym typeface="Verdana"/>
              </a:rPr>
              <a:t>Rolling MAPE</a:t>
            </a:r>
            <a:endParaRPr sz="950">
              <a:solidFill>
                <a:srgbClr val="000000"/>
              </a:solidFill>
              <a:latin typeface="Verdana"/>
              <a:ea typeface="Verdana"/>
              <a:cs typeface="Verdana"/>
              <a:sym typeface="Verdana"/>
            </a:endParaRPr>
          </a:p>
          <a:p>
            <a:pPr indent="0" lvl="0" marL="0" rtl="0" algn="ctr">
              <a:spcBef>
                <a:spcPts val="0"/>
              </a:spcBef>
              <a:spcAft>
                <a:spcPts val="0"/>
              </a:spcAft>
              <a:buNone/>
            </a:pPr>
            <a:r>
              <a:rPr b="1" lang="en-US" sz="950">
                <a:solidFill>
                  <a:srgbClr val="000000"/>
                </a:solidFill>
                <a:latin typeface="Verdana"/>
                <a:ea typeface="Verdana"/>
                <a:cs typeface="Verdana"/>
                <a:sym typeface="Verdana"/>
              </a:rPr>
              <a:t>1st 3-months</a:t>
            </a:r>
            <a:endParaRPr b="1" sz="950">
              <a:solidFill>
                <a:srgbClr val="000000"/>
              </a:solidFill>
              <a:latin typeface="Verdana"/>
              <a:ea typeface="Verdana"/>
              <a:cs typeface="Verdana"/>
              <a:sym typeface="Verdana"/>
            </a:endParaRPr>
          </a:p>
          <a:p>
            <a:pPr indent="0" lvl="0" marL="0" rtl="0" algn="ctr">
              <a:spcBef>
                <a:spcPts val="0"/>
              </a:spcBef>
              <a:spcAft>
                <a:spcPts val="0"/>
              </a:spcAft>
              <a:buNone/>
            </a:pPr>
            <a:r>
              <a:rPr b="1" lang="en-US" sz="950">
                <a:solidFill>
                  <a:srgbClr val="000000"/>
                </a:solidFill>
                <a:latin typeface="Verdana"/>
                <a:ea typeface="Verdana"/>
                <a:cs typeface="Verdana"/>
                <a:sym typeface="Verdana"/>
              </a:rPr>
              <a:t>2nd 3-months</a:t>
            </a:r>
            <a:endParaRPr b="1" sz="950">
              <a:solidFill>
                <a:srgbClr val="000000"/>
              </a:solidFill>
              <a:latin typeface="Verdana"/>
              <a:ea typeface="Verdana"/>
              <a:cs typeface="Verdana"/>
              <a:sym typeface="Verdana"/>
            </a:endParaRPr>
          </a:p>
          <a:p>
            <a:pPr indent="0" lvl="0" marL="0" rtl="0" algn="ctr">
              <a:spcBef>
                <a:spcPts val="0"/>
              </a:spcBef>
              <a:spcAft>
                <a:spcPts val="0"/>
              </a:spcAft>
              <a:buNone/>
            </a:pPr>
            <a:r>
              <a:rPr b="1" lang="en-US" sz="950">
                <a:solidFill>
                  <a:srgbClr val="000000"/>
                </a:solidFill>
                <a:latin typeface="Verdana"/>
                <a:ea typeface="Verdana"/>
                <a:cs typeface="Verdana"/>
                <a:sym typeface="Verdana"/>
              </a:rPr>
              <a:t>3rd 3-months</a:t>
            </a:r>
            <a:endParaRPr b="1" sz="950">
              <a:solidFill>
                <a:srgbClr val="000000"/>
              </a:solidFill>
              <a:latin typeface="Verdana"/>
              <a:ea typeface="Verdana"/>
              <a:cs typeface="Verdana"/>
              <a:sym typeface="Verdana"/>
            </a:endParaRPr>
          </a:p>
          <a:p>
            <a:pPr indent="0" lvl="0" marL="0" rtl="0" algn="l">
              <a:spcBef>
                <a:spcPts val="0"/>
              </a:spcBef>
              <a:spcAft>
                <a:spcPts val="0"/>
              </a:spcAft>
              <a:buNone/>
            </a:pPr>
            <a:r>
              <a:rPr lang="en-US" sz="950">
                <a:solidFill>
                  <a:srgbClr val="000000"/>
                </a:solidFill>
                <a:latin typeface="Verdana"/>
                <a:ea typeface="Verdana"/>
                <a:cs typeface="Verdana"/>
                <a:sym typeface="Verdana"/>
              </a:rPr>
              <a:t>Prophet</a:t>
            </a:r>
            <a:endParaRPr sz="950">
              <a:solidFill>
                <a:srgbClr val="000000"/>
              </a:solidFill>
              <a:latin typeface="Verdana"/>
              <a:ea typeface="Verdana"/>
              <a:cs typeface="Verdana"/>
              <a:sym typeface="Verdana"/>
            </a:endParaRPr>
          </a:p>
          <a:p>
            <a:pPr indent="0" lvl="0" marL="0" rtl="0" algn="ctr">
              <a:spcBef>
                <a:spcPts val="0"/>
              </a:spcBef>
              <a:spcAft>
                <a:spcPts val="0"/>
              </a:spcAft>
              <a:buNone/>
            </a:pPr>
            <a:r>
              <a:rPr lang="en-US" sz="1050">
                <a:solidFill>
                  <a:srgbClr val="000000"/>
                </a:solidFill>
                <a:latin typeface="Courier New"/>
                <a:ea typeface="Courier New"/>
                <a:cs typeface="Courier New"/>
                <a:sym typeface="Courier New"/>
              </a:rPr>
              <a:t>2.0450</a:t>
            </a:r>
            <a:endParaRPr sz="1050">
              <a:solidFill>
                <a:srgbClr val="000000"/>
              </a:solidFill>
              <a:latin typeface="Courier New"/>
              <a:ea typeface="Courier New"/>
              <a:cs typeface="Courier New"/>
              <a:sym typeface="Courier New"/>
            </a:endParaRPr>
          </a:p>
          <a:p>
            <a:pPr indent="0" lvl="0" marL="0" rtl="0" algn="ctr">
              <a:spcBef>
                <a:spcPts val="0"/>
              </a:spcBef>
              <a:spcAft>
                <a:spcPts val="0"/>
              </a:spcAft>
              <a:buNone/>
            </a:pPr>
            <a:r>
              <a:rPr lang="en-US" sz="1050">
                <a:solidFill>
                  <a:srgbClr val="000000"/>
                </a:solidFill>
                <a:latin typeface="Courier New"/>
                <a:ea typeface="Courier New"/>
                <a:cs typeface="Courier New"/>
                <a:sym typeface="Courier New"/>
              </a:rPr>
              <a:t>2.4343</a:t>
            </a:r>
            <a:endParaRPr sz="1050">
              <a:solidFill>
                <a:srgbClr val="000000"/>
              </a:solidFill>
              <a:latin typeface="Courier New"/>
              <a:ea typeface="Courier New"/>
              <a:cs typeface="Courier New"/>
              <a:sym typeface="Courier New"/>
            </a:endParaRPr>
          </a:p>
          <a:p>
            <a:pPr indent="0" lvl="0" marL="0" rtl="0" algn="ctr">
              <a:spcBef>
                <a:spcPts val="0"/>
              </a:spcBef>
              <a:spcAft>
                <a:spcPts val="0"/>
              </a:spcAft>
              <a:buNone/>
            </a:pPr>
            <a:r>
              <a:rPr lang="en-US" sz="1050">
                <a:solidFill>
                  <a:srgbClr val="000000"/>
                </a:solidFill>
                <a:latin typeface="Courier New"/>
                <a:ea typeface="Courier New"/>
                <a:cs typeface="Courier New"/>
                <a:sym typeface="Courier New"/>
              </a:rPr>
              <a:t>2.3261</a:t>
            </a:r>
            <a:endParaRPr sz="1050">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000000"/>
                </a:solidFill>
                <a:latin typeface="Verdana"/>
                <a:ea typeface="Verdana"/>
                <a:cs typeface="Verdana"/>
                <a:sym typeface="Verdana"/>
              </a:rPr>
              <a:t>XGBoost</a:t>
            </a:r>
            <a:endParaRPr sz="950">
              <a:solidFill>
                <a:srgbClr val="000000"/>
              </a:solidFill>
              <a:latin typeface="Verdana"/>
              <a:ea typeface="Verdana"/>
              <a:cs typeface="Verdana"/>
              <a:sym typeface="Verdana"/>
            </a:endParaRPr>
          </a:p>
          <a:p>
            <a:pPr indent="0" lvl="0" marL="0" rtl="0" algn="ctr">
              <a:spcBef>
                <a:spcPts val="0"/>
              </a:spcBef>
              <a:spcAft>
                <a:spcPts val="0"/>
              </a:spcAft>
              <a:buNone/>
            </a:pPr>
            <a:r>
              <a:rPr lang="en-US" sz="1050">
                <a:solidFill>
                  <a:srgbClr val="000000"/>
                </a:solidFill>
                <a:latin typeface="Courier New"/>
                <a:ea typeface="Courier New"/>
                <a:cs typeface="Courier New"/>
                <a:sym typeface="Courier New"/>
              </a:rPr>
              <a:t>0.1695</a:t>
            </a:r>
            <a:endParaRPr sz="1050">
              <a:solidFill>
                <a:srgbClr val="000000"/>
              </a:solidFill>
              <a:latin typeface="Courier New"/>
              <a:ea typeface="Courier New"/>
              <a:cs typeface="Courier New"/>
              <a:sym typeface="Courier New"/>
            </a:endParaRPr>
          </a:p>
          <a:p>
            <a:pPr indent="0" lvl="0" marL="0" rtl="0" algn="ctr">
              <a:spcBef>
                <a:spcPts val="0"/>
              </a:spcBef>
              <a:spcAft>
                <a:spcPts val="0"/>
              </a:spcAft>
              <a:buNone/>
            </a:pPr>
            <a:r>
              <a:rPr lang="en-US" sz="1050">
                <a:solidFill>
                  <a:srgbClr val="000000"/>
                </a:solidFill>
                <a:latin typeface="Courier New"/>
                <a:ea typeface="Courier New"/>
                <a:cs typeface="Courier New"/>
                <a:sym typeface="Courier New"/>
              </a:rPr>
              <a:t>0.2694</a:t>
            </a:r>
            <a:endParaRPr sz="1050">
              <a:solidFill>
                <a:srgbClr val="000000"/>
              </a:solidFill>
              <a:latin typeface="Courier New"/>
              <a:ea typeface="Courier New"/>
              <a:cs typeface="Courier New"/>
              <a:sym typeface="Courier New"/>
            </a:endParaRPr>
          </a:p>
          <a:p>
            <a:pPr indent="0" lvl="0" marL="0" rtl="0" algn="ctr">
              <a:spcBef>
                <a:spcPts val="0"/>
              </a:spcBef>
              <a:spcAft>
                <a:spcPts val="0"/>
              </a:spcAft>
              <a:buNone/>
            </a:pPr>
            <a:r>
              <a:rPr lang="en-US" sz="1050">
                <a:solidFill>
                  <a:srgbClr val="000000"/>
                </a:solidFill>
                <a:latin typeface="Courier New"/>
                <a:ea typeface="Courier New"/>
                <a:cs typeface="Courier New"/>
                <a:sym typeface="Courier New"/>
              </a:rPr>
              <a:t>0.2087</a:t>
            </a:r>
            <a:endParaRPr sz="1050">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000000"/>
                </a:solidFill>
                <a:latin typeface="Verdana"/>
                <a:ea typeface="Verdana"/>
                <a:cs typeface="Verdana"/>
                <a:sym typeface="Verdana"/>
              </a:rPr>
              <a:t>LSTM</a:t>
            </a:r>
            <a:endParaRPr sz="950">
              <a:solidFill>
                <a:srgbClr val="000000"/>
              </a:solidFill>
              <a:latin typeface="Verdana"/>
              <a:ea typeface="Verdana"/>
              <a:cs typeface="Verdana"/>
              <a:sym typeface="Verdana"/>
            </a:endParaRPr>
          </a:p>
          <a:p>
            <a:pPr indent="0" lvl="0" marL="0" rtl="0" algn="ctr">
              <a:spcBef>
                <a:spcPts val="0"/>
              </a:spcBef>
              <a:spcAft>
                <a:spcPts val="0"/>
              </a:spcAft>
              <a:buNone/>
            </a:pPr>
            <a:r>
              <a:rPr lang="en-US" sz="1050">
                <a:solidFill>
                  <a:srgbClr val="000000"/>
                </a:solidFill>
                <a:latin typeface="Courier New"/>
                <a:ea typeface="Courier New"/>
                <a:cs typeface="Courier New"/>
                <a:sym typeface="Courier New"/>
              </a:rPr>
              <a:t>0.4164</a:t>
            </a:r>
            <a:endParaRPr sz="1050">
              <a:solidFill>
                <a:srgbClr val="000000"/>
              </a:solidFill>
              <a:latin typeface="Courier New"/>
              <a:ea typeface="Courier New"/>
              <a:cs typeface="Courier New"/>
              <a:sym typeface="Courier New"/>
            </a:endParaRPr>
          </a:p>
          <a:p>
            <a:pPr indent="0" lvl="0" marL="0" rtl="0" algn="ctr">
              <a:spcBef>
                <a:spcPts val="0"/>
              </a:spcBef>
              <a:spcAft>
                <a:spcPts val="0"/>
              </a:spcAft>
              <a:buNone/>
            </a:pPr>
            <a:r>
              <a:rPr lang="en-US" sz="1050">
                <a:solidFill>
                  <a:srgbClr val="000000"/>
                </a:solidFill>
                <a:latin typeface="Courier New"/>
                <a:ea typeface="Courier New"/>
                <a:cs typeface="Courier New"/>
                <a:sym typeface="Courier New"/>
              </a:rPr>
              <a:t>0.4443</a:t>
            </a:r>
            <a:endParaRPr sz="1050">
              <a:solidFill>
                <a:srgbClr val="000000"/>
              </a:solidFill>
              <a:latin typeface="Courier New"/>
              <a:ea typeface="Courier New"/>
              <a:cs typeface="Courier New"/>
              <a:sym typeface="Courier New"/>
            </a:endParaRPr>
          </a:p>
          <a:p>
            <a:pPr indent="0" lvl="0" marL="0" rtl="0" algn="ctr">
              <a:spcBef>
                <a:spcPts val="0"/>
              </a:spcBef>
              <a:spcAft>
                <a:spcPts val="0"/>
              </a:spcAft>
              <a:buNone/>
            </a:pPr>
            <a:r>
              <a:rPr lang="en-US" sz="1050">
                <a:solidFill>
                  <a:srgbClr val="000000"/>
                </a:solidFill>
                <a:latin typeface="Courier New"/>
                <a:ea typeface="Courier New"/>
                <a:cs typeface="Courier New"/>
                <a:sym typeface="Courier New"/>
              </a:rPr>
              <a:t>8.347e16</a:t>
            </a:r>
            <a:endParaRPr sz="105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463" name="Google Shape;46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85719173c6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85719173c6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185719173c6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85719173c6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85719173c6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185719173c6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15" name="Shape 15"/>
        <p:cNvGrpSpPr/>
        <p:nvPr/>
      </p:nvGrpSpPr>
      <p:grpSpPr>
        <a:xfrm>
          <a:off x="0" y="0"/>
          <a:ext cx="0" cy="0"/>
          <a:chOff x="0" y="0"/>
          <a:chExt cx="0" cy="0"/>
        </a:xfrm>
      </p:grpSpPr>
      <p:sp>
        <p:nvSpPr>
          <p:cNvPr id="16" name="Google Shape;16;p16"/>
          <p:cNvSpPr txBox="1"/>
          <p:nvPr>
            <p:ph type="ctrTitle"/>
          </p:nvPr>
        </p:nvSpPr>
        <p:spPr>
          <a:xfrm>
            <a:off x="7999414" y="1051551"/>
            <a:ext cx="3565524" cy="2384898"/>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6"/>
          <p:cNvSpPr/>
          <p:nvPr>
            <p:ph idx="2" type="pic"/>
          </p:nvPr>
        </p:nvSpPr>
        <p:spPr>
          <a:xfrm>
            <a:off x="0" y="0"/>
            <a:ext cx="7452360" cy="6858000"/>
          </a:xfrm>
          <a:prstGeom prst="rect">
            <a:avLst/>
          </a:prstGeom>
          <a:solidFill>
            <a:schemeClr val="accent5"/>
          </a:solidFill>
          <a:ln>
            <a:noFill/>
          </a:ln>
        </p:spPr>
      </p:sp>
      <p:sp>
        <p:nvSpPr>
          <p:cNvPr id="18" name="Google Shape;18;p16"/>
          <p:cNvSpPr/>
          <p:nvPr/>
        </p:nvSpPr>
        <p:spPr>
          <a:xfrm>
            <a:off x="7999413" y="445272"/>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19" name="Google Shape;19;p16"/>
          <p:cNvGrpSpPr/>
          <p:nvPr/>
        </p:nvGrpSpPr>
        <p:grpSpPr>
          <a:xfrm rot="5400000">
            <a:off x="10835022" y="5500185"/>
            <a:ext cx="828358" cy="828358"/>
            <a:chOff x="10462536" y="1408249"/>
            <a:chExt cx="828358" cy="828358"/>
          </a:xfrm>
        </p:grpSpPr>
        <p:sp>
          <p:nvSpPr>
            <p:cNvPr id="20" name="Google Shape;20;p16"/>
            <p:cNvSpPr/>
            <p:nvPr/>
          </p:nvSpPr>
          <p:spPr>
            <a:xfrm rot="8100000">
              <a:off x="10606715" y="1506691"/>
              <a:ext cx="540001"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1" name="Google Shape;21;p16"/>
            <p:cNvSpPr/>
            <p:nvPr/>
          </p:nvSpPr>
          <p:spPr>
            <a:xfrm rot="-8100000">
              <a:off x="10613915" y="1424627"/>
              <a:ext cx="270000" cy="540001"/>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22" name="Google Shape;22;p16"/>
          <p:cNvSpPr txBox="1"/>
          <p:nvPr>
            <p:ph idx="1" type="body"/>
          </p:nvPr>
        </p:nvSpPr>
        <p:spPr>
          <a:xfrm>
            <a:off x="7999413" y="3568700"/>
            <a:ext cx="3565524" cy="173196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sz="2000"/>
            </a:lvl1pPr>
            <a:lvl2pPr indent="-228600" lvl="1" marL="914400" algn="l">
              <a:lnSpc>
                <a:spcPct val="110000"/>
              </a:lnSpc>
              <a:spcBef>
                <a:spcPts val="800"/>
              </a:spcBef>
              <a:spcAft>
                <a:spcPts val="0"/>
              </a:spcAft>
              <a:buClr>
                <a:schemeClr val="lt1"/>
              </a:buClr>
              <a:buSzPts val="2000"/>
              <a:buNone/>
              <a:defRPr sz="2000"/>
            </a:lvl2pPr>
            <a:lvl3pPr indent="-228600" lvl="2" marL="1371600" algn="l">
              <a:lnSpc>
                <a:spcPct val="110000"/>
              </a:lnSpc>
              <a:spcBef>
                <a:spcPts val="800"/>
              </a:spcBef>
              <a:spcAft>
                <a:spcPts val="0"/>
              </a:spcAft>
              <a:buClr>
                <a:schemeClr val="lt1"/>
              </a:buClr>
              <a:buSzPts val="2000"/>
              <a:buNone/>
              <a:defRPr sz="2000"/>
            </a:lvl3pPr>
            <a:lvl4pPr indent="-228600" lvl="3" marL="1828800" algn="l">
              <a:lnSpc>
                <a:spcPct val="110000"/>
              </a:lnSpc>
              <a:spcBef>
                <a:spcPts val="800"/>
              </a:spcBef>
              <a:spcAft>
                <a:spcPts val="0"/>
              </a:spcAft>
              <a:buClr>
                <a:schemeClr val="lt1"/>
              </a:buClr>
              <a:buSzPts val="2000"/>
              <a:buNone/>
              <a:defRPr sz="2000"/>
            </a:lvl4pPr>
            <a:lvl5pPr indent="-228600" lvl="4" marL="2286000" algn="l">
              <a:lnSpc>
                <a:spcPct val="110000"/>
              </a:lnSpc>
              <a:spcBef>
                <a:spcPts val="800"/>
              </a:spcBef>
              <a:spcAft>
                <a:spcPts val="0"/>
              </a:spcAft>
              <a:buClr>
                <a:schemeClr val="lt1"/>
              </a:buClr>
              <a:buSzPts val="2000"/>
              <a:buNone/>
              <a:defRPr sz="20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ection break">
  <p:cSld name="5_Section break">
    <p:bg>
      <p:bgPr>
        <a:solidFill>
          <a:schemeClr val="dk1"/>
        </a:solidFill>
      </p:bgPr>
    </p:bg>
    <p:spTree>
      <p:nvGrpSpPr>
        <p:cNvPr id="128" name="Shape 128"/>
        <p:cNvGrpSpPr/>
        <p:nvPr/>
      </p:nvGrpSpPr>
      <p:grpSpPr>
        <a:xfrm>
          <a:off x="0" y="0"/>
          <a:ext cx="0" cy="0"/>
          <a:chOff x="0" y="0"/>
          <a:chExt cx="0" cy="0"/>
        </a:xfrm>
      </p:grpSpPr>
      <p:sp>
        <p:nvSpPr>
          <p:cNvPr id="129" name="Google Shape;129;p25"/>
          <p:cNvSpPr/>
          <p:nvPr>
            <p:ph idx="2" type="pic"/>
          </p:nvPr>
        </p:nvSpPr>
        <p:spPr>
          <a:xfrm>
            <a:off x="0" y="0"/>
            <a:ext cx="12192000" cy="6858000"/>
          </a:xfrm>
          <a:prstGeom prst="rect">
            <a:avLst/>
          </a:prstGeom>
          <a:solidFill>
            <a:schemeClr val="dk2"/>
          </a:solidFill>
          <a:ln>
            <a:noFill/>
          </a:ln>
        </p:spPr>
      </p:sp>
      <p:sp>
        <p:nvSpPr>
          <p:cNvPr id="130" name="Google Shape;130;p25"/>
          <p:cNvSpPr txBox="1"/>
          <p:nvPr>
            <p:ph idx="1" type="subTitle"/>
          </p:nvPr>
        </p:nvSpPr>
        <p:spPr>
          <a:xfrm>
            <a:off x="0" y="3557281"/>
            <a:ext cx="6640285" cy="3300719"/>
          </a:xfrm>
          <a:prstGeom prst="rect">
            <a:avLst/>
          </a:prstGeom>
          <a:gradFill>
            <a:gsLst>
              <a:gs pos="0">
                <a:srgbClr val="1B192E">
                  <a:alpha val="0"/>
                </a:srgbClr>
              </a:gs>
              <a:gs pos="50000">
                <a:srgbClr val="1B192E">
                  <a:alpha val="60000"/>
                </a:srgbClr>
              </a:gs>
              <a:gs pos="100000">
                <a:srgbClr val="1B192E">
                  <a:alpha val="60000"/>
                </a:srgbClr>
              </a:gs>
            </a:gsLst>
            <a:lin ang="10800000" scaled="0"/>
          </a:gradFill>
          <a:ln>
            <a:noFill/>
          </a:ln>
        </p:spPr>
        <p:txBody>
          <a:bodyPr anchorCtr="0" anchor="t" bIns="0" lIns="0" spcFirstLastPara="1" rIns="0" wrap="square" tIns="0">
            <a:noAutofit/>
          </a:bodyPr>
          <a:lstStyle>
            <a:lvl1pPr lvl="0" algn="l">
              <a:lnSpc>
                <a:spcPct val="200000"/>
              </a:lnSpc>
              <a:spcBef>
                <a:spcPts val="1000"/>
              </a:spcBef>
              <a:spcAft>
                <a:spcPts val="0"/>
              </a:spcAft>
              <a:buClr>
                <a:schemeClr val="lt1"/>
              </a:buClr>
              <a:buSzPts val="2000"/>
              <a:buNone/>
              <a:defRPr/>
            </a:lvl1pPr>
            <a:lvl2pPr lvl="1" algn="l">
              <a:lnSpc>
                <a:spcPct val="110000"/>
              </a:lnSpc>
              <a:spcBef>
                <a:spcPts val="800"/>
              </a:spcBef>
              <a:spcAft>
                <a:spcPts val="0"/>
              </a:spcAft>
              <a:buClr>
                <a:schemeClr val="lt1"/>
              </a:buClr>
              <a:buSzPts val="1800"/>
              <a:buChar char="•"/>
              <a:defRPr/>
            </a:lvl2pPr>
            <a:lvl3pPr lvl="2" algn="l">
              <a:lnSpc>
                <a:spcPct val="110000"/>
              </a:lnSpc>
              <a:spcBef>
                <a:spcPts val="800"/>
              </a:spcBef>
              <a:spcAft>
                <a:spcPts val="0"/>
              </a:spcAft>
              <a:buClr>
                <a:schemeClr val="lt1"/>
              </a:buClr>
              <a:buSzPts val="1800"/>
              <a:buChar char="•"/>
              <a:defRPr/>
            </a:lvl3pPr>
            <a:lvl4pPr lvl="3" algn="l">
              <a:lnSpc>
                <a:spcPct val="110000"/>
              </a:lnSpc>
              <a:spcBef>
                <a:spcPts val="800"/>
              </a:spcBef>
              <a:spcAft>
                <a:spcPts val="0"/>
              </a:spcAft>
              <a:buClr>
                <a:schemeClr val="lt1"/>
              </a:buClr>
              <a:buSzPts val="1800"/>
              <a:buChar char="•"/>
              <a:defRPr/>
            </a:lvl4pPr>
            <a:lvl5pPr lvl="4" algn="l">
              <a:lnSpc>
                <a:spcPct val="110000"/>
              </a:lnSpc>
              <a:spcBef>
                <a:spcPts val="800"/>
              </a:spcBef>
              <a:spcAft>
                <a:spcPts val="0"/>
              </a:spcAft>
              <a:buClr>
                <a:schemeClr val="lt1"/>
              </a:buClr>
              <a:buSzPts val="1800"/>
              <a:buChar char="•"/>
              <a:defRPr/>
            </a:lvl5pPr>
            <a:lvl6pPr lvl="5" algn="l">
              <a:lnSpc>
                <a:spcPct val="90000"/>
              </a:lnSpc>
              <a:spcBef>
                <a:spcPts val="8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131" name="Google Shape;131;p25"/>
          <p:cNvSpPr txBox="1"/>
          <p:nvPr>
            <p:ph type="ctrTitle"/>
          </p:nvPr>
        </p:nvSpPr>
        <p:spPr>
          <a:xfrm>
            <a:off x="0" y="0"/>
            <a:ext cx="6640285" cy="3535509"/>
          </a:xfrm>
          <a:prstGeom prst="rect">
            <a:avLst/>
          </a:prstGeom>
          <a:gradFill>
            <a:gsLst>
              <a:gs pos="0">
                <a:srgbClr val="1B192E">
                  <a:alpha val="0"/>
                </a:srgbClr>
              </a:gs>
              <a:gs pos="50000">
                <a:srgbClr val="1B192E">
                  <a:alpha val="69803"/>
                </a:srgbClr>
              </a:gs>
              <a:gs pos="100000">
                <a:srgbClr val="1B192E">
                  <a:alpha val="69803"/>
                </a:srgbClr>
              </a:gs>
            </a:gsLst>
            <a:lin ang="10800000" scaled="0"/>
          </a:grad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6400"/>
              <a:buFont typeface="Play"/>
              <a:buNone/>
              <a:defRPr sz="64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Quote">
  <p:cSld name="7_Quote">
    <p:spTree>
      <p:nvGrpSpPr>
        <p:cNvPr id="132" name="Shape 132"/>
        <p:cNvGrpSpPr/>
        <p:nvPr/>
      </p:nvGrpSpPr>
      <p:grpSpPr>
        <a:xfrm>
          <a:off x="0" y="0"/>
          <a:ext cx="0" cy="0"/>
          <a:chOff x="0" y="0"/>
          <a:chExt cx="0" cy="0"/>
        </a:xfrm>
      </p:grpSpPr>
      <p:sp>
        <p:nvSpPr>
          <p:cNvPr id="133" name="Google Shape;133;p26"/>
          <p:cNvSpPr txBox="1"/>
          <p:nvPr>
            <p:ph type="title"/>
          </p:nvPr>
        </p:nvSpPr>
        <p:spPr>
          <a:xfrm>
            <a:off x="550864" y="549275"/>
            <a:ext cx="3566160" cy="338455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34" name="Google Shape;134;p26"/>
          <p:cNvGrpSpPr/>
          <p:nvPr/>
        </p:nvGrpSpPr>
        <p:grpSpPr>
          <a:xfrm>
            <a:off x="10708081" y="4012605"/>
            <a:ext cx="897877" cy="934082"/>
            <a:chOff x="5129684" y="1232940"/>
            <a:chExt cx="897877" cy="934082"/>
          </a:xfrm>
        </p:grpSpPr>
        <p:sp>
          <p:nvSpPr>
            <p:cNvPr id="135" name="Google Shape;135;p26"/>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36" name="Google Shape;136;p26"/>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37" name="Google Shape;137;p26"/>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138" name="Google Shape;138;p26"/>
          <p:cNvSpPr/>
          <p:nvPr/>
        </p:nvSpPr>
        <p:spPr>
          <a:xfrm>
            <a:off x="5668780" y="5059009"/>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39" name="Google Shape;139;p26"/>
          <p:cNvSpPr txBox="1"/>
          <p:nvPr>
            <p:ph idx="1" type="body"/>
          </p:nvPr>
        </p:nvSpPr>
        <p:spPr>
          <a:xfrm>
            <a:off x="550863" y="4097338"/>
            <a:ext cx="3565524" cy="23510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400"/>
              <a:buNone/>
              <a:defRPr sz="2400"/>
            </a:lvl1pPr>
            <a:lvl2pPr indent="-355600" lvl="1" marL="914400" algn="l">
              <a:lnSpc>
                <a:spcPct val="110000"/>
              </a:lnSpc>
              <a:spcBef>
                <a:spcPts val="800"/>
              </a:spcBef>
              <a:spcAft>
                <a:spcPts val="0"/>
              </a:spcAft>
              <a:buClr>
                <a:schemeClr val="lt1"/>
              </a:buClr>
              <a:buSzPts val="2000"/>
              <a:buChar char="•"/>
              <a:defRPr sz="2000"/>
            </a:lvl2pPr>
            <a:lvl3pPr indent="-355600" lvl="2" marL="1371600" algn="l">
              <a:lnSpc>
                <a:spcPct val="110000"/>
              </a:lnSpc>
              <a:spcBef>
                <a:spcPts val="800"/>
              </a:spcBef>
              <a:spcAft>
                <a:spcPts val="0"/>
              </a:spcAft>
              <a:buClr>
                <a:schemeClr val="lt1"/>
              </a:buClr>
              <a:buSzPts val="2000"/>
              <a:buChar char="•"/>
              <a:defRPr sz="2000"/>
            </a:lvl3pPr>
            <a:lvl4pPr indent="-355600" lvl="3" marL="1828800" algn="l">
              <a:lnSpc>
                <a:spcPct val="110000"/>
              </a:lnSpc>
              <a:spcBef>
                <a:spcPts val="800"/>
              </a:spcBef>
              <a:spcAft>
                <a:spcPts val="0"/>
              </a:spcAft>
              <a:buClr>
                <a:schemeClr val="lt1"/>
              </a:buClr>
              <a:buSzPts val="2000"/>
              <a:buChar char="•"/>
              <a:defRPr sz="2000"/>
            </a:lvl4pPr>
            <a:lvl5pPr indent="-355600" lvl="4" marL="2286000" algn="l">
              <a:lnSpc>
                <a:spcPct val="110000"/>
              </a:lnSpc>
              <a:spcBef>
                <a:spcPts val="800"/>
              </a:spcBef>
              <a:spcAft>
                <a:spcPts val="0"/>
              </a:spcAft>
              <a:buClr>
                <a:schemeClr val="lt1"/>
              </a:buClr>
              <a:buSzPts val="2000"/>
              <a:buChar char="•"/>
              <a:defRPr sz="20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0" name="Google Shape;140;p26"/>
          <p:cNvSpPr/>
          <p:nvPr>
            <p:ph idx="2" type="pic"/>
          </p:nvPr>
        </p:nvSpPr>
        <p:spPr>
          <a:xfrm>
            <a:off x="5535809" y="656633"/>
            <a:ext cx="5132388" cy="5132388"/>
          </a:xfrm>
          <a:prstGeom prst="rect">
            <a:avLst/>
          </a:prstGeom>
          <a:solidFill>
            <a:schemeClr val="accent5"/>
          </a:solidFill>
          <a:ln>
            <a:noFill/>
          </a:ln>
        </p:spPr>
      </p:sp>
      <p:sp>
        <p:nvSpPr>
          <p:cNvPr id="141" name="Google Shape;141;p26"/>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6"/>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26"/>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losing">
  <p:cSld name="13_Closing">
    <p:spTree>
      <p:nvGrpSpPr>
        <p:cNvPr id="144" name="Shape 144"/>
        <p:cNvGrpSpPr/>
        <p:nvPr/>
      </p:nvGrpSpPr>
      <p:grpSpPr>
        <a:xfrm>
          <a:off x="0" y="0"/>
          <a:ext cx="0" cy="0"/>
          <a:chOff x="0" y="0"/>
          <a:chExt cx="0" cy="0"/>
        </a:xfrm>
      </p:grpSpPr>
      <p:sp>
        <p:nvSpPr>
          <p:cNvPr id="145" name="Google Shape;145;p27"/>
          <p:cNvSpPr txBox="1"/>
          <p:nvPr>
            <p:ph type="ctrTitle"/>
          </p:nvPr>
        </p:nvSpPr>
        <p:spPr>
          <a:xfrm>
            <a:off x="550863" y="549275"/>
            <a:ext cx="5437187" cy="2986234"/>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27"/>
          <p:cNvSpPr txBox="1"/>
          <p:nvPr>
            <p:ph idx="1" type="subTitle"/>
          </p:nvPr>
        </p:nvSpPr>
        <p:spPr>
          <a:xfrm>
            <a:off x="550863" y="3827610"/>
            <a:ext cx="5437187" cy="2265216"/>
          </a:xfrm>
          <a:prstGeom prst="rect">
            <a:avLst/>
          </a:prstGeom>
          <a:noFill/>
          <a:ln>
            <a:noFill/>
          </a:ln>
        </p:spPr>
        <p:txBody>
          <a:bodyPr anchorCtr="0" anchor="t" bIns="0" lIns="0" spcFirstLastPara="1" rIns="0" wrap="square" tIns="0">
            <a:noAutofit/>
          </a:bodyPr>
          <a:lstStyle>
            <a:lvl1pPr lvl="0" algn="l">
              <a:lnSpc>
                <a:spcPct val="110000"/>
              </a:lnSpc>
              <a:spcBef>
                <a:spcPts val="1000"/>
              </a:spcBef>
              <a:spcAft>
                <a:spcPts val="0"/>
              </a:spcAft>
              <a:buClr>
                <a:schemeClr val="lt1"/>
              </a:buClr>
              <a:buSzPts val="2400"/>
              <a:buNone/>
              <a:defRPr sz="2400"/>
            </a:lvl1pPr>
            <a:lvl2pPr lvl="1" algn="l">
              <a:lnSpc>
                <a:spcPct val="110000"/>
              </a:lnSpc>
              <a:spcBef>
                <a:spcPts val="800"/>
              </a:spcBef>
              <a:spcAft>
                <a:spcPts val="0"/>
              </a:spcAft>
              <a:buClr>
                <a:schemeClr val="lt1"/>
              </a:buClr>
              <a:buSzPts val="1800"/>
              <a:buChar char="•"/>
              <a:defRPr/>
            </a:lvl2pPr>
            <a:lvl3pPr lvl="2" algn="l">
              <a:lnSpc>
                <a:spcPct val="110000"/>
              </a:lnSpc>
              <a:spcBef>
                <a:spcPts val="800"/>
              </a:spcBef>
              <a:spcAft>
                <a:spcPts val="0"/>
              </a:spcAft>
              <a:buClr>
                <a:schemeClr val="lt1"/>
              </a:buClr>
              <a:buSzPts val="1800"/>
              <a:buChar char="•"/>
              <a:defRPr/>
            </a:lvl3pPr>
            <a:lvl4pPr lvl="3" algn="l">
              <a:lnSpc>
                <a:spcPct val="110000"/>
              </a:lnSpc>
              <a:spcBef>
                <a:spcPts val="800"/>
              </a:spcBef>
              <a:spcAft>
                <a:spcPts val="0"/>
              </a:spcAft>
              <a:buClr>
                <a:schemeClr val="lt1"/>
              </a:buClr>
              <a:buSzPts val="1800"/>
              <a:buChar char="•"/>
              <a:defRPr/>
            </a:lvl4pPr>
            <a:lvl5pPr lvl="4" algn="l">
              <a:lnSpc>
                <a:spcPct val="110000"/>
              </a:lnSpc>
              <a:spcBef>
                <a:spcPts val="800"/>
              </a:spcBef>
              <a:spcAft>
                <a:spcPts val="0"/>
              </a:spcAft>
              <a:buClr>
                <a:schemeClr val="lt1"/>
              </a:buClr>
              <a:buSzPts val="1800"/>
              <a:buChar char="•"/>
              <a:defRPr/>
            </a:lvl5pPr>
            <a:lvl6pPr lvl="5" algn="l">
              <a:lnSpc>
                <a:spcPct val="90000"/>
              </a:lnSpc>
              <a:spcBef>
                <a:spcPts val="8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147" name="Google Shape;147;p27"/>
          <p:cNvSpPr/>
          <p:nvPr>
            <p:ph idx="2" type="pic"/>
          </p:nvPr>
        </p:nvSpPr>
        <p:spPr>
          <a:xfrm>
            <a:off x="6556248" y="548640"/>
            <a:ext cx="5084064" cy="2880360"/>
          </a:xfrm>
          <a:prstGeom prst="rect">
            <a:avLst/>
          </a:prstGeom>
          <a:solidFill>
            <a:schemeClr val="accent5"/>
          </a:solidFill>
          <a:ln>
            <a:noFill/>
          </a:ln>
        </p:spPr>
      </p:sp>
      <p:sp>
        <p:nvSpPr>
          <p:cNvPr id="148" name="Google Shape;148;p27"/>
          <p:cNvSpPr/>
          <p:nvPr>
            <p:ph idx="3" type="pic"/>
          </p:nvPr>
        </p:nvSpPr>
        <p:spPr>
          <a:xfrm>
            <a:off x="6556248" y="3429000"/>
            <a:ext cx="5084064" cy="2880360"/>
          </a:xfrm>
          <a:prstGeom prst="rect">
            <a:avLst/>
          </a:prstGeom>
          <a:solidFill>
            <a:schemeClr val="accent5"/>
          </a:solidFill>
          <a:ln>
            <a:noFill/>
          </a:ln>
        </p:spPr>
      </p:sp>
      <p:grpSp>
        <p:nvGrpSpPr>
          <p:cNvPr id="149" name="Google Shape;149;p27"/>
          <p:cNvGrpSpPr/>
          <p:nvPr/>
        </p:nvGrpSpPr>
        <p:grpSpPr>
          <a:xfrm>
            <a:off x="11030092" y="-213201"/>
            <a:ext cx="1708815" cy="1705831"/>
            <a:chOff x="11030092" y="-213201"/>
            <a:chExt cx="1708815" cy="1705831"/>
          </a:xfrm>
        </p:grpSpPr>
        <p:sp>
          <p:nvSpPr>
            <p:cNvPr id="150" name="Google Shape;150;p27"/>
            <p:cNvSpPr/>
            <p:nvPr/>
          </p:nvSpPr>
          <p:spPr>
            <a:xfrm rot="-2700000">
              <a:off x="11161347" y="125399"/>
              <a:ext cx="1341675" cy="926985"/>
            </a:xfrm>
            <a:custGeom>
              <a:rect b="b" l="l" r="r" t="t"/>
              <a:pathLst>
                <a:path extrusionOk="0" h="926985" w="134167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51" name="Google Shape;151;p27"/>
            <p:cNvSpPr/>
            <p:nvPr/>
          </p:nvSpPr>
          <p:spPr>
            <a:xfrm rot="2700000">
              <a:off x="11798454" y="994196"/>
              <a:ext cx="107098" cy="46658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52" name="Google Shape;152;p27"/>
            <p:cNvSpPr/>
            <p:nvPr/>
          </p:nvSpPr>
          <p:spPr>
            <a:xfrm rot="-2700000">
              <a:off x="11228590" y="129580"/>
              <a:ext cx="1337455" cy="1042921"/>
            </a:xfrm>
            <a:custGeom>
              <a:rect b="b" l="l" r="r" t="t"/>
              <a:pathLst>
                <a:path extrusionOk="0" h="1042921" w="1337455">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grpSp>
        <p:nvGrpSpPr>
          <p:cNvPr id="153" name="Google Shape;153;p27"/>
          <p:cNvGrpSpPr/>
          <p:nvPr/>
        </p:nvGrpSpPr>
        <p:grpSpPr>
          <a:xfrm>
            <a:off x="577658" y="5511950"/>
            <a:ext cx="828358" cy="828358"/>
            <a:chOff x="10462536" y="1408249"/>
            <a:chExt cx="828358" cy="828358"/>
          </a:xfrm>
        </p:grpSpPr>
        <p:sp>
          <p:nvSpPr>
            <p:cNvPr id="154" name="Google Shape;154;p27"/>
            <p:cNvSpPr/>
            <p:nvPr/>
          </p:nvSpPr>
          <p:spPr>
            <a:xfrm rot="8100000">
              <a:off x="10606715" y="1506691"/>
              <a:ext cx="540001"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55" name="Google Shape;155;p27"/>
            <p:cNvSpPr/>
            <p:nvPr/>
          </p:nvSpPr>
          <p:spPr>
            <a:xfrm rot="-8100000">
              <a:off x="10613915" y="1424627"/>
              <a:ext cx="270000" cy="540001"/>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156" name="Google Shape;156;p27"/>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7"/>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27"/>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59" name="Google Shape;159;p27"/>
          <p:cNvSpPr/>
          <p:nvPr/>
        </p:nvSpPr>
        <p:spPr>
          <a:xfrm>
            <a:off x="5303845" y="5427212"/>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0" name="Shape 160"/>
        <p:cNvGrpSpPr/>
        <p:nvPr/>
      </p:nvGrpSpPr>
      <p:grpSpPr>
        <a:xfrm>
          <a:off x="0" y="0"/>
          <a:ext cx="0" cy="0"/>
          <a:chOff x="0" y="0"/>
          <a:chExt cx="0" cy="0"/>
        </a:xfrm>
      </p:grpSpPr>
      <p:sp>
        <p:nvSpPr>
          <p:cNvPr id="161" name="Google Shape;161;p28"/>
          <p:cNvSpPr txBox="1"/>
          <p:nvPr>
            <p:ph type="ctrTitle"/>
          </p:nvPr>
        </p:nvSpPr>
        <p:spPr>
          <a:xfrm>
            <a:off x="3359149" y="389840"/>
            <a:ext cx="8281987" cy="295465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6400"/>
              <a:buFont typeface="Play"/>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28"/>
          <p:cNvSpPr txBox="1"/>
          <p:nvPr>
            <p:ph idx="1" type="subTitle"/>
          </p:nvPr>
        </p:nvSpPr>
        <p:spPr>
          <a:xfrm>
            <a:off x="3359149" y="3536951"/>
            <a:ext cx="8281989" cy="2555874"/>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Clr>
                <a:schemeClr val="lt1"/>
              </a:buClr>
              <a:buSzPts val="2400"/>
              <a:buNone/>
              <a:defRPr sz="2400">
                <a:solidFill>
                  <a:schemeClr val="lt1"/>
                </a:solidFill>
              </a:defRPr>
            </a:lvl1pPr>
            <a:lvl2pPr lvl="1" algn="ctr">
              <a:lnSpc>
                <a:spcPct val="110000"/>
              </a:lnSpc>
              <a:spcBef>
                <a:spcPts val="800"/>
              </a:spcBef>
              <a:spcAft>
                <a:spcPts val="0"/>
              </a:spcAft>
              <a:buClr>
                <a:schemeClr val="lt1"/>
              </a:buClr>
              <a:buSzPts val="2000"/>
              <a:buNone/>
              <a:defRPr sz="2000"/>
            </a:lvl2pPr>
            <a:lvl3pPr lvl="2" algn="ctr">
              <a:lnSpc>
                <a:spcPct val="110000"/>
              </a:lnSpc>
              <a:spcBef>
                <a:spcPts val="800"/>
              </a:spcBef>
              <a:spcAft>
                <a:spcPts val="0"/>
              </a:spcAft>
              <a:buClr>
                <a:schemeClr val="lt1"/>
              </a:buClr>
              <a:buSzPts val="1800"/>
              <a:buNone/>
              <a:defRPr sz="1800"/>
            </a:lvl3pPr>
            <a:lvl4pPr lvl="3" algn="ctr">
              <a:lnSpc>
                <a:spcPct val="110000"/>
              </a:lnSpc>
              <a:spcBef>
                <a:spcPts val="800"/>
              </a:spcBef>
              <a:spcAft>
                <a:spcPts val="0"/>
              </a:spcAft>
              <a:buClr>
                <a:schemeClr val="lt1"/>
              </a:buClr>
              <a:buSzPts val="1600"/>
              <a:buNone/>
              <a:defRPr sz="1600"/>
            </a:lvl4pPr>
            <a:lvl5pPr lvl="4" algn="ctr">
              <a:lnSpc>
                <a:spcPct val="110000"/>
              </a:lnSpc>
              <a:spcBef>
                <a:spcPts val="800"/>
              </a:spcBef>
              <a:spcAft>
                <a:spcPts val="0"/>
              </a:spcAft>
              <a:buClr>
                <a:schemeClr val="lt1"/>
              </a:buClr>
              <a:buSzPts val="1600"/>
              <a:buNone/>
              <a:defRPr sz="1600"/>
            </a:lvl5pPr>
            <a:lvl6pPr lvl="5" algn="ctr">
              <a:lnSpc>
                <a:spcPct val="90000"/>
              </a:lnSpc>
              <a:spcBef>
                <a:spcPts val="8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63" name="Google Shape;163;p28"/>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28"/>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28"/>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66" name="Google Shape;166;p28"/>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67" name="Google Shape;167;p28"/>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68" name="Google Shape;168;p28"/>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169" name="Google Shape;169;p28"/>
          <p:cNvGrpSpPr/>
          <p:nvPr/>
        </p:nvGrpSpPr>
        <p:grpSpPr>
          <a:xfrm>
            <a:off x="1292493" y="4299807"/>
            <a:ext cx="2083885" cy="2083885"/>
            <a:chOff x="4842143" y="3556857"/>
            <a:chExt cx="2083885" cy="2083885"/>
          </a:xfrm>
        </p:grpSpPr>
        <p:sp>
          <p:nvSpPr>
            <p:cNvPr id="170" name="Google Shape;170;p28"/>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71" name="Google Shape;171;p28"/>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72" name="Google Shape;172;p28"/>
            <p:cNvSpPr/>
            <p:nvPr/>
          </p:nvSpPr>
          <p:spPr>
            <a:xfrm flipH="1" rot="2700000">
              <a:off x="6040374" y="3601683"/>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73" name="Google Shape;173;p28"/>
            <p:cNvSpPr/>
            <p:nvPr/>
          </p:nvSpPr>
          <p:spPr>
            <a:xfrm flipH="1" rot="2700000">
              <a:off x="5059348" y="4582709"/>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4" name="Shape 174"/>
        <p:cNvGrpSpPr/>
        <p:nvPr/>
      </p:nvGrpSpPr>
      <p:grpSpPr>
        <a:xfrm>
          <a:off x="0" y="0"/>
          <a:ext cx="0" cy="0"/>
          <a:chOff x="0" y="0"/>
          <a:chExt cx="0" cy="0"/>
        </a:xfrm>
      </p:grpSpPr>
      <p:sp>
        <p:nvSpPr>
          <p:cNvPr id="175" name="Google Shape;175;p29"/>
          <p:cNvSpPr/>
          <p:nvPr/>
        </p:nvSpPr>
        <p:spPr>
          <a:xfrm>
            <a:off x="11069864" y="33337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176" name="Google Shape;176;p29"/>
          <p:cNvGrpSpPr/>
          <p:nvPr/>
        </p:nvGrpSpPr>
        <p:grpSpPr>
          <a:xfrm>
            <a:off x="233344" y="5384019"/>
            <a:ext cx="828357" cy="828357"/>
            <a:chOff x="2895711" y="1234487"/>
            <a:chExt cx="828357" cy="828357"/>
          </a:xfrm>
        </p:grpSpPr>
        <p:sp>
          <p:nvSpPr>
            <p:cNvPr id="177" name="Google Shape;177;p29"/>
            <p:cNvSpPr/>
            <p:nvPr/>
          </p:nvSpPr>
          <p:spPr>
            <a:xfrm rot="2700000">
              <a:off x="3039890" y="1332929"/>
              <a:ext cx="540000"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78" name="Google Shape;178;p29"/>
            <p:cNvSpPr/>
            <p:nvPr/>
          </p:nvSpPr>
          <p:spPr>
            <a:xfrm rot="8100000">
              <a:off x="3047090" y="1506466"/>
              <a:ext cx="270000" cy="54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179" name="Google Shape;179;p29"/>
          <p:cNvSpPr txBox="1"/>
          <p:nvPr>
            <p:ph type="title"/>
          </p:nvPr>
        </p:nvSpPr>
        <p:spPr>
          <a:xfrm>
            <a:off x="550863" y="549275"/>
            <a:ext cx="11090274" cy="1332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29"/>
          <p:cNvSpPr txBox="1"/>
          <p:nvPr>
            <p:ph idx="1" type="body"/>
          </p:nvPr>
        </p:nvSpPr>
        <p:spPr>
          <a:xfrm>
            <a:off x="550862" y="2097175"/>
            <a:ext cx="5435600" cy="399565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1" name="Google Shape;181;p29"/>
          <p:cNvSpPr txBox="1"/>
          <p:nvPr>
            <p:ph idx="2" type="body"/>
          </p:nvPr>
        </p:nvSpPr>
        <p:spPr>
          <a:xfrm>
            <a:off x="6205538" y="2097175"/>
            <a:ext cx="5435600" cy="399565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2" name="Google Shape;182;p29"/>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29"/>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29"/>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5" name="Shape 185"/>
        <p:cNvGrpSpPr/>
        <p:nvPr/>
      </p:nvGrpSpPr>
      <p:grpSpPr>
        <a:xfrm>
          <a:off x="0" y="0"/>
          <a:ext cx="0" cy="0"/>
          <a:chOff x="0" y="0"/>
          <a:chExt cx="0" cy="0"/>
        </a:xfrm>
      </p:grpSpPr>
      <p:sp>
        <p:nvSpPr>
          <p:cNvPr id="186" name="Google Shape;186;p30"/>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30"/>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30"/>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89" name="Shape 189"/>
        <p:cNvGrpSpPr/>
        <p:nvPr/>
      </p:nvGrpSpPr>
      <p:grpSpPr>
        <a:xfrm>
          <a:off x="0" y="0"/>
          <a:ext cx="0" cy="0"/>
          <a:chOff x="0" y="0"/>
          <a:chExt cx="0" cy="0"/>
        </a:xfrm>
      </p:grpSpPr>
      <p:grpSp>
        <p:nvGrpSpPr>
          <p:cNvPr id="190" name="Google Shape;190;p31"/>
          <p:cNvGrpSpPr/>
          <p:nvPr/>
        </p:nvGrpSpPr>
        <p:grpSpPr>
          <a:xfrm>
            <a:off x="4752748" y="4823504"/>
            <a:ext cx="1656714" cy="1656714"/>
            <a:chOff x="2481534" y="2139594"/>
            <a:chExt cx="1656714" cy="1656714"/>
          </a:xfrm>
        </p:grpSpPr>
        <p:sp>
          <p:nvSpPr>
            <p:cNvPr id="191" name="Google Shape;191;p31"/>
            <p:cNvSpPr/>
            <p:nvPr/>
          </p:nvSpPr>
          <p:spPr>
            <a:xfrm rot="2700000">
              <a:off x="2769891" y="2336477"/>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92" name="Google Shape;192;p31"/>
            <p:cNvSpPr/>
            <p:nvPr/>
          </p:nvSpPr>
          <p:spPr>
            <a:xfrm rot="8100000">
              <a:off x="2784291" y="2683551"/>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193" name="Google Shape;193;p31"/>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31"/>
          <p:cNvSpPr txBox="1"/>
          <p:nvPr>
            <p:ph idx="1" type="body"/>
          </p:nvPr>
        </p:nvSpPr>
        <p:spPr>
          <a:xfrm>
            <a:off x="4295775" y="1750060"/>
            <a:ext cx="7345362" cy="4342765"/>
          </a:xfrm>
          <a:prstGeom prst="rect">
            <a:avLst/>
          </a:prstGeom>
          <a:noFill/>
          <a:ln>
            <a:noFill/>
          </a:ln>
        </p:spPr>
        <p:txBody>
          <a:bodyPr anchorCtr="0" anchor="t" bIns="0" lIns="0" spcFirstLastPara="1" rIns="0" wrap="square" tIns="0">
            <a:noAutofit/>
          </a:bodyPr>
          <a:lstStyle>
            <a:lvl1pPr indent="-330200" lvl="0" marL="457200" algn="l">
              <a:lnSpc>
                <a:spcPct val="110000"/>
              </a:lnSpc>
              <a:spcBef>
                <a:spcPts val="1000"/>
              </a:spcBef>
              <a:spcAft>
                <a:spcPts val="0"/>
              </a:spcAft>
              <a:buClr>
                <a:schemeClr val="lt1"/>
              </a:buClr>
              <a:buSzPts val="1600"/>
              <a:buChar char="•"/>
              <a:defRPr sz="1600"/>
            </a:lvl1pPr>
            <a:lvl2pPr indent="-330200" lvl="1" marL="914400" algn="l">
              <a:lnSpc>
                <a:spcPct val="110000"/>
              </a:lnSpc>
              <a:spcBef>
                <a:spcPts val="800"/>
              </a:spcBef>
              <a:spcAft>
                <a:spcPts val="0"/>
              </a:spcAft>
              <a:buClr>
                <a:schemeClr val="lt1"/>
              </a:buClr>
              <a:buSzPts val="1600"/>
              <a:buChar char="•"/>
              <a:defRPr sz="1600"/>
            </a:lvl2pPr>
            <a:lvl3pPr indent="-330200" lvl="2" marL="1371600" algn="l">
              <a:lnSpc>
                <a:spcPct val="110000"/>
              </a:lnSpc>
              <a:spcBef>
                <a:spcPts val="800"/>
              </a:spcBef>
              <a:spcAft>
                <a:spcPts val="0"/>
              </a:spcAft>
              <a:buClr>
                <a:schemeClr val="lt1"/>
              </a:buClr>
              <a:buSzPts val="1600"/>
              <a:buChar char="•"/>
              <a:defRPr sz="1600"/>
            </a:lvl3pPr>
            <a:lvl4pPr indent="-330200" lvl="3" marL="1828800" algn="l">
              <a:lnSpc>
                <a:spcPct val="110000"/>
              </a:lnSpc>
              <a:spcBef>
                <a:spcPts val="800"/>
              </a:spcBef>
              <a:spcAft>
                <a:spcPts val="0"/>
              </a:spcAft>
              <a:buClr>
                <a:schemeClr val="lt1"/>
              </a:buClr>
              <a:buSzPts val="1600"/>
              <a:buChar char="•"/>
              <a:defRPr sz="1600"/>
            </a:lvl4pPr>
            <a:lvl5pPr indent="-330200" lvl="4" marL="2286000" algn="l">
              <a:lnSpc>
                <a:spcPct val="110000"/>
              </a:lnSpc>
              <a:spcBef>
                <a:spcPts val="800"/>
              </a:spcBef>
              <a:spcAft>
                <a:spcPts val="0"/>
              </a:spcAft>
              <a:buClr>
                <a:schemeClr val="lt1"/>
              </a:buClr>
              <a:buSzPts val="1600"/>
              <a:buChar char="•"/>
              <a:defRPr sz="1600"/>
            </a:lvl5pPr>
            <a:lvl6pPr indent="-355600" lvl="5" marL="2743200" algn="l">
              <a:lnSpc>
                <a:spcPct val="90000"/>
              </a:lnSpc>
              <a:spcBef>
                <a:spcPts val="8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195" name="Google Shape;195;p31"/>
          <p:cNvSpPr txBox="1"/>
          <p:nvPr>
            <p:ph idx="2" type="body"/>
          </p:nvPr>
        </p:nvSpPr>
        <p:spPr>
          <a:xfrm>
            <a:off x="550863" y="1750060"/>
            <a:ext cx="3565525" cy="434276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1600"/>
              <a:buNone/>
              <a:defRPr sz="1600"/>
            </a:lvl1pPr>
            <a:lvl2pPr indent="-228600" lvl="1" marL="914400" algn="l">
              <a:lnSpc>
                <a:spcPct val="110000"/>
              </a:lnSpc>
              <a:spcBef>
                <a:spcPts val="800"/>
              </a:spcBef>
              <a:spcAft>
                <a:spcPts val="0"/>
              </a:spcAft>
              <a:buClr>
                <a:schemeClr val="lt1"/>
              </a:buClr>
              <a:buSzPts val="1400"/>
              <a:buNone/>
              <a:defRPr sz="1400"/>
            </a:lvl2pPr>
            <a:lvl3pPr indent="-228600" lvl="2" marL="1371600" algn="l">
              <a:lnSpc>
                <a:spcPct val="110000"/>
              </a:lnSpc>
              <a:spcBef>
                <a:spcPts val="800"/>
              </a:spcBef>
              <a:spcAft>
                <a:spcPts val="0"/>
              </a:spcAft>
              <a:buClr>
                <a:schemeClr val="lt1"/>
              </a:buClr>
              <a:buSzPts val="1200"/>
              <a:buNone/>
              <a:defRPr sz="1200"/>
            </a:lvl3pPr>
            <a:lvl4pPr indent="-228600" lvl="3" marL="1828800" algn="l">
              <a:lnSpc>
                <a:spcPct val="110000"/>
              </a:lnSpc>
              <a:spcBef>
                <a:spcPts val="800"/>
              </a:spcBef>
              <a:spcAft>
                <a:spcPts val="0"/>
              </a:spcAft>
              <a:buClr>
                <a:schemeClr val="lt1"/>
              </a:buClr>
              <a:buSzPts val="1000"/>
              <a:buNone/>
              <a:defRPr sz="1000"/>
            </a:lvl4pPr>
            <a:lvl5pPr indent="-228600" lvl="4" marL="2286000" algn="l">
              <a:lnSpc>
                <a:spcPct val="110000"/>
              </a:lnSpc>
              <a:spcBef>
                <a:spcPts val="800"/>
              </a:spcBef>
              <a:spcAft>
                <a:spcPts val="0"/>
              </a:spcAft>
              <a:buClr>
                <a:schemeClr val="lt1"/>
              </a:buClr>
              <a:buSzPts val="1000"/>
              <a:buNone/>
              <a:defRPr sz="1000"/>
            </a:lvl5pPr>
            <a:lvl6pPr indent="-228600" lvl="5" marL="2743200" algn="l">
              <a:lnSpc>
                <a:spcPct val="90000"/>
              </a:lnSpc>
              <a:spcBef>
                <a:spcPts val="8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96" name="Google Shape;196;p31"/>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31"/>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31"/>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Agenda">
  <p:cSld name="2_Agenda">
    <p:spTree>
      <p:nvGrpSpPr>
        <p:cNvPr id="23" name="Shape 23"/>
        <p:cNvGrpSpPr/>
        <p:nvPr/>
      </p:nvGrpSpPr>
      <p:grpSpPr>
        <a:xfrm>
          <a:off x="0" y="0"/>
          <a:ext cx="0" cy="0"/>
          <a:chOff x="0" y="0"/>
          <a:chExt cx="0" cy="0"/>
        </a:xfrm>
      </p:grpSpPr>
      <p:sp>
        <p:nvSpPr>
          <p:cNvPr id="24" name="Google Shape;24;p17"/>
          <p:cNvSpPr txBox="1"/>
          <p:nvPr>
            <p:ph type="title"/>
          </p:nvPr>
        </p:nvSpPr>
        <p:spPr>
          <a:xfrm>
            <a:off x="550864" y="549275"/>
            <a:ext cx="3565524" cy="1997855"/>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7"/>
          <p:cNvSpPr txBox="1"/>
          <p:nvPr>
            <p:ph idx="1" type="body"/>
          </p:nvPr>
        </p:nvSpPr>
        <p:spPr>
          <a:xfrm>
            <a:off x="550863" y="2677306"/>
            <a:ext cx="3565525" cy="341551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6" name="Google Shape;26;p17"/>
          <p:cNvSpPr/>
          <p:nvPr>
            <p:ph idx="2" type="pic"/>
          </p:nvPr>
        </p:nvSpPr>
        <p:spPr>
          <a:xfrm>
            <a:off x="5208928" y="1596771"/>
            <a:ext cx="3448558" cy="3448558"/>
          </a:xfrm>
          <a:prstGeom prst="rect">
            <a:avLst/>
          </a:prstGeom>
          <a:solidFill>
            <a:schemeClr val="accent5"/>
          </a:solidFill>
          <a:ln>
            <a:noFill/>
          </a:ln>
        </p:spPr>
      </p:sp>
      <p:sp>
        <p:nvSpPr>
          <p:cNvPr id="27" name="Google Shape;27;p17"/>
          <p:cNvSpPr/>
          <p:nvPr>
            <p:ph idx="3" type="pic"/>
          </p:nvPr>
        </p:nvSpPr>
        <p:spPr>
          <a:xfrm>
            <a:off x="8918575" y="596392"/>
            <a:ext cx="2263776" cy="2263776"/>
          </a:xfrm>
          <a:prstGeom prst="rect">
            <a:avLst/>
          </a:prstGeom>
          <a:solidFill>
            <a:schemeClr val="accent5"/>
          </a:solidFill>
          <a:ln>
            <a:noFill/>
          </a:ln>
        </p:spPr>
      </p:sp>
      <p:sp>
        <p:nvSpPr>
          <p:cNvPr id="28" name="Google Shape;28;p17"/>
          <p:cNvSpPr/>
          <p:nvPr>
            <p:ph idx="4" type="pic"/>
          </p:nvPr>
        </p:nvSpPr>
        <p:spPr>
          <a:xfrm>
            <a:off x="9091612" y="3324733"/>
            <a:ext cx="2936876" cy="2936876"/>
          </a:xfrm>
          <a:prstGeom prst="rect">
            <a:avLst/>
          </a:prstGeom>
          <a:solidFill>
            <a:schemeClr val="accent5"/>
          </a:solidFill>
          <a:ln>
            <a:noFill/>
          </a:ln>
        </p:spPr>
      </p:sp>
      <p:sp>
        <p:nvSpPr>
          <p:cNvPr id="29" name="Google Shape;29;p17"/>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7"/>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7"/>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2" name="Google Shape;32;p17"/>
          <p:cNvSpPr/>
          <p:nvPr/>
        </p:nvSpPr>
        <p:spPr>
          <a:xfrm>
            <a:off x="6548755" y="850167"/>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33" name="Google Shape;33;p17"/>
          <p:cNvGrpSpPr/>
          <p:nvPr/>
        </p:nvGrpSpPr>
        <p:grpSpPr>
          <a:xfrm>
            <a:off x="5585919" y="5592565"/>
            <a:ext cx="828358" cy="828358"/>
            <a:chOff x="3393179" y="4841987"/>
            <a:chExt cx="828358" cy="828358"/>
          </a:xfrm>
        </p:grpSpPr>
        <p:sp>
          <p:nvSpPr>
            <p:cNvPr id="34" name="Google Shape;34;p17"/>
            <p:cNvSpPr/>
            <p:nvPr/>
          </p:nvSpPr>
          <p:spPr>
            <a:xfrm rot="8100000">
              <a:off x="3537358" y="4940429"/>
              <a:ext cx="540001"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35" name="Google Shape;35;p17"/>
            <p:cNvSpPr/>
            <p:nvPr/>
          </p:nvSpPr>
          <p:spPr>
            <a:xfrm rot="-8100000">
              <a:off x="3544558" y="4858365"/>
              <a:ext cx="270000" cy="540001"/>
            </a:xfrm>
            <a:prstGeom prst="ellipse">
              <a:avLst/>
            </a:prstGeom>
            <a:gradFill>
              <a:gsLst>
                <a:gs pos="0">
                  <a:srgbClr val="453E75">
                    <a:alpha val="32941"/>
                  </a:srgbClr>
                </a:gs>
                <a:gs pos="100000">
                  <a:srgbClr val="59EFC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ntroduction">
  <p:cSld name="3_Introduction">
    <p:spTree>
      <p:nvGrpSpPr>
        <p:cNvPr id="36" name="Shape 36"/>
        <p:cNvGrpSpPr/>
        <p:nvPr/>
      </p:nvGrpSpPr>
      <p:grpSpPr>
        <a:xfrm>
          <a:off x="0" y="0"/>
          <a:ext cx="0" cy="0"/>
          <a:chOff x="0" y="0"/>
          <a:chExt cx="0" cy="0"/>
        </a:xfrm>
      </p:grpSpPr>
      <p:sp>
        <p:nvSpPr>
          <p:cNvPr id="37" name="Google Shape;37;p18"/>
          <p:cNvSpPr txBox="1"/>
          <p:nvPr>
            <p:ph type="title"/>
          </p:nvPr>
        </p:nvSpPr>
        <p:spPr>
          <a:xfrm>
            <a:off x="550863" y="4507200"/>
            <a:ext cx="4500562" cy="156295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8"/>
          <p:cNvSpPr/>
          <p:nvPr>
            <p:ph idx="2" type="pic"/>
          </p:nvPr>
        </p:nvSpPr>
        <p:spPr>
          <a:xfrm>
            <a:off x="0" y="0"/>
            <a:ext cx="3054096" cy="3776472"/>
          </a:xfrm>
          <a:prstGeom prst="rect">
            <a:avLst/>
          </a:prstGeom>
          <a:solidFill>
            <a:schemeClr val="accent5"/>
          </a:solidFill>
          <a:ln>
            <a:noFill/>
          </a:ln>
        </p:spPr>
      </p:sp>
      <p:sp>
        <p:nvSpPr>
          <p:cNvPr id="39" name="Google Shape;39;p18"/>
          <p:cNvSpPr/>
          <p:nvPr>
            <p:ph idx="3" type="pic"/>
          </p:nvPr>
        </p:nvSpPr>
        <p:spPr>
          <a:xfrm>
            <a:off x="3054096" y="0"/>
            <a:ext cx="3054096" cy="3776472"/>
          </a:xfrm>
          <a:prstGeom prst="rect">
            <a:avLst/>
          </a:prstGeom>
          <a:solidFill>
            <a:schemeClr val="accent5"/>
          </a:solidFill>
          <a:ln>
            <a:noFill/>
          </a:ln>
        </p:spPr>
      </p:sp>
      <p:sp>
        <p:nvSpPr>
          <p:cNvPr id="40" name="Google Shape;40;p18"/>
          <p:cNvSpPr/>
          <p:nvPr>
            <p:ph idx="4" type="pic"/>
          </p:nvPr>
        </p:nvSpPr>
        <p:spPr>
          <a:xfrm>
            <a:off x="6083808" y="0"/>
            <a:ext cx="3054096" cy="3776472"/>
          </a:xfrm>
          <a:prstGeom prst="rect">
            <a:avLst/>
          </a:prstGeom>
          <a:solidFill>
            <a:schemeClr val="accent5"/>
          </a:solidFill>
          <a:ln>
            <a:noFill/>
          </a:ln>
        </p:spPr>
      </p:sp>
      <p:sp>
        <p:nvSpPr>
          <p:cNvPr id="41" name="Google Shape;41;p18"/>
          <p:cNvSpPr/>
          <p:nvPr>
            <p:ph idx="5" type="pic"/>
          </p:nvPr>
        </p:nvSpPr>
        <p:spPr>
          <a:xfrm>
            <a:off x="9137904" y="0"/>
            <a:ext cx="3054096" cy="3776472"/>
          </a:xfrm>
          <a:prstGeom prst="rect">
            <a:avLst/>
          </a:prstGeom>
          <a:solidFill>
            <a:schemeClr val="accent5"/>
          </a:solidFill>
          <a:ln>
            <a:noFill/>
          </a:ln>
        </p:spPr>
      </p:sp>
      <p:sp>
        <p:nvSpPr>
          <p:cNvPr id="42" name="Google Shape;42;p18"/>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8"/>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8"/>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5" name="Google Shape;45;p18"/>
          <p:cNvSpPr txBox="1"/>
          <p:nvPr>
            <p:ph idx="1" type="body"/>
          </p:nvPr>
        </p:nvSpPr>
        <p:spPr>
          <a:xfrm>
            <a:off x="5262411" y="4508500"/>
            <a:ext cx="6221412" cy="1563688"/>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1000"/>
              </a:spcBef>
              <a:spcAft>
                <a:spcPts val="0"/>
              </a:spcAft>
              <a:buClr>
                <a:schemeClr val="lt1"/>
              </a:buClr>
              <a:buSzPts val="2000"/>
              <a:buFont typeface="Arial"/>
              <a:buChar char="•"/>
              <a:defRPr sz="2000"/>
            </a:lvl1pPr>
            <a:lvl2pPr indent="-228600" lvl="1" marL="914400" algn="l">
              <a:lnSpc>
                <a:spcPct val="110000"/>
              </a:lnSpc>
              <a:spcBef>
                <a:spcPts val="800"/>
              </a:spcBef>
              <a:spcAft>
                <a:spcPts val="0"/>
              </a:spcAft>
              <a:buClr>
                <a:schemeClr val="lt1"/>
              </a:buClr>
              <a:buSzPts val="1900"/>
              <a:buNone/>
              <a:defRPr sz="1900"/>
            </a:lvl2pPr>
            <a:lvl3pPr indent="-228600" lvl="2" marL="1371600" algn="l">
              <a:lnSpc>
                <a:spcPct val="110000"/>
              </a:lnSpc>
              <a:spcBef>
                <a:spcPts val="800"/>
              </a:spcBef>
              <a:spcAft>
                <a:spcPts val="0"/>
              </a:spcAft>
              <a:buClr>
                <a:schemeClr val="lt1"/>
              </a:buClr>
              <a:buSzPts val="1900"/>
              <a:buNone/>
              <a:defRPr sz="1900"/>
            </a:lvl3pPr>
            <a:lvl4pPr indent="-228600" lvl="3" marL="1828800" algn="l">
              <a:lnSpc>
                <a:spcPct val="110000"/>
              </a:lnSpc>
              <a:spcBef>
                <a:spcPts val="800"/>
              </a:spcBef>
              <a:spcAft>
                <a:spcPts val="0"/>
              </a:spcAft>
              <a:buClr>
                <a:schemeClr val="lt1"/>
              </a:buClr>
              <a:buSzPts val="1900"/>
              <a:buNone/>
              <a:defRPr sz="1900"/>
            </a:lvl4pPr>
            <a:lvl5pPr indent="-228600" lvl="4" marL="2286000" algn="l">
              <a:lnSpc>
                <a:spcPct val="110000"/>
              </a:lnSpc>
              <a:spcBef>
                <a:spcPts val="800"/>
              </a:spcBef>
              <a:spcAft>
                <a:spcPts val="0"/>
              </a:spcAft>
              <a:buClr>
                <a:schemeClr val="lt1"/>
              </a:buClr>
              <a:buSzPts val="1900"/>
              <a:buNone/>
              <a:defRPr sz="19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break">
  <p:cSld name="4_Section break">
    <p:bg>
      <p:bgPr>
        <a:solidFill>
          <a:schemeClr val="dk1"/>
        </a:solidFill>
      </p:bgPr>
    </p:bg>
    <p:spTree>
      <p:nvGrpSpPr>
        <p:cNvPr id="46" name="Shape 46"/>
        <p:cNvGrpSpPr/>
        <p:nvPr/>
      </p:nvGrpSpPr>
      <p:grpSpPr>
        <a:xfrm>
          <a:off x="0" y="0"/>
          <a:ext cx="0" cy="0"/>
          <a:chOff x="0" y="0"/>
          <a:chExt cx="0" cy="0"/>
        </a:xfrm>
      </p:grpSpPr>
      <p:sp>
        <p:nvSpPr>
          <p:cNvPr id="47" name="Google Shape;47;p19"/>
          <p:cNvSpPr/>
          <p:nvPr>
            <p:ph idx="2" type="pic"/>
          </p:nvPr>
        </p:nvSpPr>
        <p:spPr>
          <a:xfrm>
            <a:off x="0" y="0"/>
            <a:ext cx="12192000" cy="6858000"/>
          </a:xfrm>
          <a:prstGeom prst="rect">
            <a:avLst/>
          </a:prstGeom>
          <a:solidFill>
            <a:schemeClr val="accent5"/>
          </a:solidFill>
          <a:ln>
            <a:noFill/>
          </a:ln>
        </p:spPr>
      </p:sp>
      <p:sp>
        <p:nvSpPr>
          <p:cNvPr id="48" name="Google Shape;48;p19"/>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9"/>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9"/>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1" name="Google Shape;51;p19"/>
          <p:cNvSpPr/>
          <p:nvPr/>
        </p:nvSpPr>
        <p:spPr>
          <a:xfrm>
            <a:off x="0" y="5773729"/>
            <a:ext cx="12192000" cy="1084271"/>
          </a:xfrm>
          <a:prstGeom prst="rect">
            <a:avLst/>
          </a:prstGeom>
          <a:gradFill>
            <a:gsLst>
              <a:gs pos="0">
                <a:srgbClr val="1B192E">
                  <a:alpha val="0"/>
                </a:srgbClr>
              </a:gs>
              <a:gs pos="28000">
                <a:srgbClr val="1B192E">
                  <a:alpha val="0"/>
                </a:srgbClr>
              </a:gs>
              <a:gs pos="90000">
                <a:srgbClr val="1B192E">
                  <a:alpha val="60000"/>
                </a:srgbClr>
              </a:gs>
              <a:gs pos="100000">
                <a:srgbClr val="1B192E">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52" name="Google Shape;52;p19"/>
          <p:cNvSpPr/>
          <p:nvPr/>
        </p:nvSpPr>
        <p:spPr>
          <a:xfrm rot="10800000">
            <a:off x="0" y="-3"/>
            <a:ext cx="9000000" cy="6857998"/>
          </a:xfrm>
          <a:prstGeom prst="rect">
            <a:avLst/>
          </a:prstGeom>
          <a:gradFill>
            <a:gsLst>
              <a:gs pos="0">
                <a:srgbClr val="1B192E">
                  <a:alpha val="0"/>
                </a:srgbClr>
              </a:gs>
              <a:gs pos="50000">
                <a:srgbClr val="1B192E">
                  <a:alpha val="60000"/>
                </a:srgbClr>
              </a:gs>
              <a:gs pos="100000">
                <a:srgbClr val="1B192E">
                  <a:alpha val="6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53" name="Google Shape;53;p19"/>
          <p:cNvSpPr txBox="1"/>
          <p:nvPr>
            <p:ph type="ctrTitle"/>
          </p:nvPr>
        </p:nvSpPr>
        <p:spPr>
          <a:xfrm>
            <a:off x="550863" y="549275"/>
            <a:ext cx="5437187" cy="2986234"/>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6400"/>
              <a:buFont typeface="Play"/>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19"/>
          <p:cNvSpPr txBox="1"/>
          <p:nvPr>
            <p:ph idx="1" type="subTitle"/>
          </p:nvPr>
        </p:nvSpPr>
        <p:spPr>
          <a:xfrm>
            <a:off x="550863" y="3816724"/>
            <a:ext cx="5437187" cy="2265216"/>
          </a:xfrm>
          <a:prstGeom prst="rect">
            <a:avLst/>
          </a:prstGeom>
          <a:noFill/>
          <a:ln>
            <a:noFill/>
          </a:ln>
        </p:spPr>
        <p:txBody>
          <a:bodyPr anchorCtr="0" anchor="t" bIns="0" lIns="0" spcFirstLastPara="1" rIns="0" wrap="square" tIns="0">
            <a:noAutofit/>
          </a:bodyPr>
          <a:lstStyle>
            <a:lvl1pPr lvl="0" algn="l">
              <a:lnSpc>
                <a:spcPct val="110000"/>
              </a:lnSpc>
              <a:spcBef>
                <a:spcPts val="1000"/>
              </a:spcBef>
              <a:spcAft>
                <a:spcPts val="0"/>
              </a:spcAft>
              <a:buClr>
                <a:schemeClr val="lt1"/>
              </a:buClr>
              <a:buSzPts val="2400"/>
              <a:buNone/>
              <a:defRPr sz="2400"/>
            </a:lvl1pPr>
            <a:lvl2pPr lvl="1" algn="l">
              <a:lnSpc>
                <a:spcPct val="110000"/>
              </a:lnSpc>
              <a:spcBef>
                <a:spcPts val="800"/>
              </a:spcBef>
              <a:spcAft>
                <a:spcPts val="0"/>
              </a:spcAft>
              <a:buClr>
                <a:schemeClr val="lt1"/>
              </a:buClr>
              <a:buSzPts val="1800"/>
              <a:buChar char="•"/>
              <a:defRPr/>
            </a:lvl2pPr>
            <a:lvl3pPr lvl="2" algn="l">
              <a:lnSpc>
                <a:spcPct val="110000"/>
              </a:lnSpc>
              <a:spcBef>
                <a:spcPts val="800"/>
              </a:spcBef>
              <a:spcAft>
                <a:spcPts val="0"/>
              </a:spcAft>
              <a:buClr>
                <a:schemeClr val="lt1"/>
              </a:buClr>
              <a:buSzPts val="1800"/>
              <a:buChar char="•"/>
              <a:defRPr/>
            </a:lvl3pPr>
            <a:lvl4pPr lvl="3" algn="l">
              <a:lnSpc>
                <a:spcPct val="110000"/>
              </a:lnSpc>
              <a:spcBef>
                <a:spcPts val="800"/>
              </a:spcBef>
              <a:spcAft>
                <a:spcPts val="0"/>
              </a:spcAft>
              <a:buClr>
                <a:schemeClr val="lt1"/>
              </a:buClr>
              <a:buSzPts val="1800"/>
              <a:buChar char="•"/>
              <a:defRPr/>
            </a:lvl4pPr>
            <a:lvl5pPr lvl="4" algn="l">
              <a:lnSpc>
                <a:spcPct val="110000"/>
              </a:lnSpc>
              <a:spcBef>
                <a:spcPts val="800"/>
              </a:spcBef>
              <a:spcAft>
                <a:spcPts val="0"/>
              </a:spcAft>
              <a:buClr>
                <a:schemeClr val="lt1"/>
              </a:buClr>
              <a:buSzPts val="1800"/>
              <a:buChar char="•"/>
              <a:defRPr/>
            </a:lvl5pPr>
            <a:lvl6pPr lvl="5" algn="l">
              <a:lnSpc>
                <a:spcPct val="90000"/>
              </a:lnSpc>
              <a:spcBef>
                <a:spcPts val="8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 3 column">
  <p:cSld name="11_Content 3 column">
    <p:spTree>
      <p:nvGrpSpPr>
        <p:cNvPr id="55" name="Shape 55"/>
        <p:cNvGrpSpPr/>
        <p:nvPr/>
      </p:nvGrpSpPr>
      <p:grpSpPr>
        <a:xfrm>
          <a:off x="0" y="0"/>
          <a:ext cx="0" cy="0"/>
          <a:chOff x="0" y="0"/>
          <a:chExt cx="0" cy="0"/>
        </a:xfrm>
      </p:grpSpPr>
      <p:grpSp>
        <p:nvGrpSpPr>
          <p:cNvPr id="56" name="Google Shape;56;p20"/>
          <p:cNvGrpSpPr/>
          <p:nvPr/>
        </p:nvGrpSpPr>
        <p:grpSpPr>
          <a:xfrm>
            <a:off x="100472" y="5036395"/>
            <a:ext cx="2083885" cy="2083885"/>
            <a:chOff x="4842143" y="3556857"/>
            <a:chExt cx="2083885" cy="2083885"/>
          </a:xfrm>
        </p:grpSpPr>
        <p:sp>
          <p:nvSpPr>
            <p:cNvPr id="57" name="Google Shape;57;p20"/>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58" name="Google Shape;58;p20"/>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59" name="Google Shape;59;p20"/>
            <p:cNvSpPr/>
            <p:nvPr/>
          </p:nvSpPr>
          <p:spPr>
            <a:xfrm flipH="1" rot="2700000">
              <a:off x="6040374" y="3601683"/>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60" name="Google Shape;60;p20"/>
            <p:cNvSpPr/>
            <p:nvPr/>
          </p:nvSpPr>
          <p:spPr>
            <a:xfrm flipH="1" rot="2700000">
              <a:off x="5059348" y="4582709"/>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61" name="Google Shape;61;p20"/>
          <p:cNvSpPr/>
          <p:nvPr/>
        </p:nvSpPr>
        <p:spPr>
          <a:xfrm rot="2700000">
            <a:off x="10834944" y="17126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62" name="Google Shape;62;p20"/>
          <p:cNvSpPr/>
          <p:nvPr/>
        </p:nvSpPr>
        <p:spPr>
          <a:xfrm rot="8100000">
            <a:off x="10849344" y="518342"/>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63" name="Google Shape;63;p20"/>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64" name="Google Shape;64;p20"/>
          <p:cNvSpPr txBox="1"/>
          <p:nvPr>
            <p:ph type="title"/>
          </p:nvPr>
        </p:nvSpPr>
        <p:spPr>
          <a:xfrm>
            <a:off x="550862" y="549275"/>
            <a:ext cx="11097551" cy="13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0"/>
          <p:cNvSpPr txBox="1"/>
          <p:nvPr>
            <p:ph idx="1" type="body"/>
          </p:nvPr>
        </p:nvSpPr>
        <p:spPr>
          <a:xfrm>
            <a:off x="550864" y="1731375"/>
            <a:ext cx="3563936" cy="535354"/>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b="0" sz="2000" cap="none">
                <a:solidFill>
                  <a:schemeClr val="lt1"/>
                </a:solidFill>
                <a:latin typeface="Gill Sans"/>
                <a:ea typeface="Gill Sans"/>
                <a:cs typeface="Gill Sans"/>
                <a:sym typeface="Gill Sans"/>
              </a:defRPr>
            </a:lvl1pPr>
            <a:lvl2pPr indent="-228600" lvl="1" marL="914400" algn="l">
              <a:lnSpc>
                <a:spcPct val="110000"/>
              </a:lnSpc>
              <a:spcBef>
                <a:spcPts val="800"/>
              </a:spcBef>
              <a:spcAft>
                <a:spcPts val="0"/>
              </a:spcAft>
              <a:buClr>
                <a:schemeClr val="lt1"/>
              </a:buClr>
              <a:buSzPts val="2000"/>
              <a:buNone/>
              <a:defRPr b="1" sz="2000"/>
            </a:lvl2pPr>
            <a:lvl3pPr indent="-228600" lvl="2" marL="1371600" algn="l">
              <a:lnSpc>
                <a:spcPct val="110000"/>
              </a:lnSpc>
              <a:spcBef>
                <a:spcPts val="800"/>
              </a:spcBef>
              <a:spcAft>
                <a:spcPts val="0"/>
              </a:spcAft>
              <a:buClr>
                <a:schemeClr val="lt1"/>
              </a:buClr>
              <a:buSzPts val="1800"/>
              <a:buNone/>
              <a:defRPr b="1" sz="1800"/>
            </a:lvl3pPr>
            <a:lvl4pPr indent="-228600" lvl="3" marL="1828800" algn="l">
              <a:lnSpc>
                <a:spcPct val="110000"/>
              </a:lnSpc>
              <a:spcBef>
                <a:spcPts val="800"/>
              </a:spcBef>
              <a:spcAft>
                <a:spcPts val="0"/>
              </a:spcAft>
              <a:buClr>
                <a:schemeClr val="lt1"/>
              </a:buClr>
              <a:buSzPts val="1600"/>
              <a:buNone/>
              <a:defRPr b="1" sz="1600"/>
            </a:lvl4pPr>
            <a:lvl5pPr indent="-228600" lvl="4" marL="2286000" algn="l">
              <a:lnSpc>
                <a:spcPct val="110000"/>
              </a:lnSpc>
              <a:spcBef>
                <a:spcPts val="800"/>
              </a:spcBef>
              <a:spcAft>
                <a:spcPts val="0"/>
              </a:spcAft>
              <a:buClr>
                <a:schemeClr val="lt1"/>
              </a:buClr>
              <a:buSzPts val="1600"/>
              <a:buNone/>
              <a:defRPr b="1" sz="1600"/>
            </a:lvl5pPr>
            <a:lvl6pPr indent="-228600" lvl="5" marL="2743200" algn="l">
              <a:lnSpc>
                <a:spcPct val="90000"/>
              </a:lnSpc>
              <a:spcBef>
                <a:spcPts val="8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6" name="Google Shape;66;p20"/>
          <p:cNvSpPr txBox="1"/>
          <p:nvPr>
            <p:ph idx="2" type="body"/>
          </p:nvPr>
        </p:nvSpPr>
        <p:spPr>
          <a:xfrm>
            <a:off x="559476" y="2432304"/>
            <a:ext cx="3563936" cy="3515555"/>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1000"/>
              </a:spcBef>
              <a:spcAft>
                <a:spcPts val="0"/>
              </a:spcAft>
              <a:buClr>
                <a:schemeClr val="lt1"/>
              </a:buClr>
              <a:buSzPts val="1800"/>
              <a:buChar char="•"/>
              <a:defRPr sz="1800"/>
            </a:lvl1pPr>
            <a:lvl2pPr indent="-342900" lvl="1" marL="914400" algn="l">
              <a:lnSpc>
                <a:spcPct val="110000"/>
              </a:lnSpc>
              <a:spcBef>
                <a:spcPts val="800"/>
              </a:spcBef>
              <a:spcAft>
                <a:spcPts val="0"/>
              </a:spcAft>
              <a:buClr>
                <a:schemeClr val="lt1"/>
              </a:buClr>
              <a:buSzPts val="1800"/>
              <a:buChar char="•"/>
              <a:defRPr sz="1800"/>
            </a:lvl2pPr>
            <a:lvl3pPr indent="-342900" lvl="2" marL="1371600" algn="l">
              <a:lnSpc>
                <a:spcPct val="110000"/>
              </a:lnSpc>
              <a:spcBef>
                <a:spcPts val="800"/>
              </a:spcBef>
              <a:spcAft>
                <a:spcPts val="0"/>
              </a:spcAft>
              <a:buClr>
                <a:schemeClr val="lt1"/>
              </a:buClr>
              <a:buSzPts val="1800"/>
              <a:buChar char="•"/>
              <a:defRPr sz="1800"/>
            </a:lvl3pPr>
            <a:lvl4pPr indent="-342900" lvl="3" marL="1828800" algn="l">
              <a:lnSpc>
                <a:spcPct val="110000"/>
              </a:lnSpc>
              <a:spcBef>
                <a:spcPts val="800"/>
              </a:spcBef>
              <a:spcAft>
                <a:spcPts val="0"/>
              </a:spcAft>
              <a:buClr>
                <a:schemeClr val="lt1"/>
              </a:buClr>
              <a:buSzPts val="1800"/>
              <a:buChar char="•"/>
              <a:defRPr sz="1800"/>
            </a:lvl4pPr>
            <a:lvl5pPr indent="-342900" lvl="4" marL="2286000" algn="l">
              <a:lnSpc>
                <a:spcPct val="110000"/>
              </a:lnSpc>
              <a:spcBef>
                <a:spcPts val="800"/>
              </a:spcBef>
              <a:spcAft>
                <a:spcPts val="0"/>
              </a:spcAft>
              <a:buClr>
                <a:schemeClr val="lt1"/>
              </a:buClr>
              <a:buSzPts val="1800"/>
              <a:buChar char="•"/>
              <a:defRPr sz="18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 name="Google Shape;67;p20"/>
          <p:cNvSpPr txBox="1"/>
          <p:nvPr>
            <p:ph idx="3" type="body"/>
          </p:nvPr>
        </p:nvSpPr>
        <p:spPr>
          <a:xfrm>
            <a:off x="4341573" y="1731375"/>
            <a:ext cx="3566160" cy="535354"/>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b="0" sz="2000" cap="none">
                <a:solidFill>
                  <a:schemeClr val="lt1"/>
                </a:solidFill>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 name="Google Shape;68;p20"/>
          <p:cNvSpPr txBox="1"/>
          <p:nvPr>
            <p:ph idx="4" type="body"/>
          </p:nvPr>
        </p:nvSpPr>
        <p:spPr>
          <a:xfrm>
            <a:off x="4341573" y="2427370"/>
            <a:ext cx="3508755" cy="3515555"/>
          </a:xfrm>
          <a:prstGeom prst="rect">
            <a:avLst/>
          </a:prstGeom>
          <a:noFill/>
          <a:ln>
            <a:noFill/>
          </a:ln>
        </p:spPr>
        <p:txBody>
          <a:bodyPr anchorCtr="0" anchor="t" bIns="0" lIns="0" spcFirstLastPara="1" rIns="0" wrap="square" tIns="0">
            <a:noAutofit/>
          </a:bodyPr>
          <a:lstStyle>
            <a:lvl1pPr indent="-336550" lvl="0" marL="457200" algn="l">
              <a:lnSpc>
                <a:spcPct val="110000"/>
              </a:lnSpc>
              <a:spcBef>
                <a:spcPts val="1000"/>
              </a:spcBef>
              <a:spcAft>
                <a:spcPts val="0"/>
              </a:spcAft>
              <a:buClr>
                <a:schemeClr val="lt1"/>
              </a:buClr>
              <a:buSzPts val="1700"/>
              <a:buChar char="•"/>
              <a:defRPr sz="1700"/>
            </a:lvl1pPr>
            <a:lvl2pPr indent="-336550" lvl="1" marL="914400" algn="l">
              <a:lnSpc>
                <a:spcPct val="110000"/>
              </a:lnSpc>
              <a:spcBef>
                <a:spcPts val="800"/>
              </a:spcBef>
              <a:spcAft>
                <a:spcPts val="0"/>
              </a:spcAft>
              <a:buClr>
                <a:schemeClr val="lt1"/>
              </a:buClr>
              <a:buSzPts val="1700"/>
              <a:buChar char="•"/>
              <a:defRPr sz="1700"/>
            </a:lvl2pPr>
            <a:lvl3pPr indent="-336550" lvl="2" marL="1371600" algn="l">
              <a:lnSpc>
                <a:spcPct val="110000"/>
              </a:lnSpc>
              <a:spcBef>
                <a:spcPts val="800"/>
              </a:spcBef>
              <a:spcAft>
                <a:spcPts val="0"/>
              </a:spcAft>
              <a:buClr>
                <a:schemeClr val="lt1"/>
              </a:buClr>
              <a:buSzPts val="1700"/>
              <a:buChar char="•"/>
              <a:defRPr sz="1700"/>
            </a:lvl3pPr>
            <a:lvl4pPr indent="-336550" lvl="3" marL="1828800" algn="l">
              <a:lnSpc>
                <a:spcPct val="110000"/>
              </a:lnSpc>
              <a:spcBef>
                <a:spcPts val="800"/>
              </a:spcBef>
              <a:spcAft>
                <a:spcPts val="0"/>
              </a:spcAft>
              <a:buClr>
                <a:schemeClr val="lt1"/>
              </a:buClr>
              <a:buSzPts val="1700"/>
              <a:buChar char="•"/>
              <a:defRPr sz="1700"/>
            </a:lvl4pPr>
            <a:lvl5pPr indent="-336550" lvl="4" marL="2286000" algn="l">
              <a:lnSpc>
                <a:spcPct val="110000"/>
              </a:lnSpc>
              <a:spcBef>
                <a:spcPts val="800"/>
              </a:spcBef>
              <a:spcAft>
                <a:spcPts val="0"/>
              </a:spcAft>
              <a:buClr>
                <a:schemeClr val="lt1"/>
              </a:buClr>
              <a:buSzPts val="1700"/>
              <a:buChar char="•"/>
              <a:defRPr sz="17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9" name="Google Shape;69;p20"/>
          <p:cNvSpPr txBox="1"/>
          <p:nvPr>
            <p:ph idx="5" type="body"/>
          </p:nvPr>
        </p:nvSpPr>
        <p:spPr>
          <a:xfrm>
            <a:off x="8139659" y="1731375"/>
            <a:ext cx="3566160" cy="535354"/>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b="0" sz="2000" cap="none">
                <a:solidFill>
                  <a:schemeClr val="lt1"/>
                </a:solidFill>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0" name="Google Shape;70;p20"/>
          <p:cNvSpPr txBox="1"/>
          <p:nvPr>
            <p:ph idx="6" type="body"/>
          </p:nvPr>
        </p:nvSpPr>
        <p:spPr>
          <a:xfrm>
            <a:off x="8139659" y="2427370"/>
            <a:ext cx="3508755" cy="3515555"/>
          </a:xfrm>
          <a:prstGeom prst="rect">
            <a:avLst/>
          </a:prstGeom>
          <a:noFill/>
          <a:ln>
            <a:noFill/>
          </a:ln>
        </p:spPr>
        <p:txBody>
          <a:bodyPr anchorCtr="0" anchor="t" bIns="0" lIns="0" spcFirstLastPara="1" rIns="0" wrap="square" tIns="0">
            <a:noAutofit/>
          </a:bodyPr>
          <a:lstStyle>
            <a:lvl1pPr indent="-336550" lvl="0" marL="457200" algn="l">
              <a:lnSpc>
                <a:spcPct val="110000"/>
              </a:lnSpc>
              <a:spcBef>
                <a:spcPts val="1000"/>
              </a:spcBef>
              <a:spcAft>
                <a:spcPts val="0"/>
              </a:spcAft>
              <a:buClr>
                <a:schemeClr val="lt1"/>
              </a:buClr>
              <a:buSzPts val="1700"/>
              <a:buChar char="•"/>
              <a:defRPr sz="1700"/>
            </a:lvl1pPr>
            <a:lvl2pPr indent="-336550" lvl="1" marL="914400" algn="l">
              <a:lnSpc>
                <a:spcPct val="110000"/>
              </a:lnSpc>
              <a:spcBef>
                <a:spcPts val="800"/>
              </a:spcBef>
              <a:spcAft>
                <a:spcPts val="0"/>
              </a:spcAft>
              <a:buClr>
                <a:schemeClr val="lt1"/>
              </a:buClr>
              <a:buSzPts val="1700"/>
              <a:buChar char="•"/>
              <a:defRPr sz="1700"/>
            </a:lvl2pPr>
            <a:lvl3pPr indent="-336550" lvl="2" marL="1371600" algn="l">
              <a:lnSpc>
                <a:spcPct val="110000"/>
              </a:lnSpc>
              <a:spcBef>
                <a:spcPts val="800"/>
              </a:spcBef>
              <a:spcAft>
                <a:spcPts val="0"/>
              </a:spcAft>
              <a:buClr>
                <a:schemeClr val="lt1"/>
              </a:buClr>
              <a:buSzPts val="1700"/>
              <a:buChar char="•"/>
              <a:defRPr sz="1700"/>
            </a:lvl3pPr>
            <a:lvl4pPr indent="-336550" lvl="3" marL="1828800" algn="l">
              <a:lnSpc>
                <a:spcPct val="110000"/>
              </a:lnSpc>
              <a:spcBef>
                <a:spcPts val="800"/>
              </a:spcBef>
              <a:spcAft>
                <a:spcPts val="0"/>
              </a:spcAft>
              <a:buClr>
                <a:schemeClr val="lt1"/>
              </a:buClr>
              <a:buSzPts val="1700"/>
              <a:buChar char="•"/>
              <a:defRPr sz="1700"/>
            </a:lvl4pPr>
            <a:lvl5pPr indent="-336550" lvl="4" marL="2286000" algn="l">
              <a:lnSpc>
                <a:spcPct val="110000"/>
              </a:lnSpc>
              <a:spcBef>
                <a:spcPts val="800"/>
              </a:spcBef>
              <a:spcAft>
                <a:spcPts val="0"/>
              </a:spcAft>
              <a:buClr>
                <a:schemeClr val="lt1"/>
              </a:buClr>
              <a:buSzPts val="1700"/>
              <a:buChar char="•"/>
              <a:defRPr sz="17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1" name="Google Shape;71;p20"/>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0"/>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0"/>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hart Table Timeline" type="obj">
  <p:cSld name="OBJECT">
    <p:spTree>
      <p:nvGrpSpPr>
        <p:cNvPr id="74" name="Shape 74"/>
        <p:cNvGrpSpPr/>
        <p:nvPr/>
      </p:nvGrpSpPr>
      <p:grpSpPr>
        <a:xfrm>
          <a:off x="0" y="0"/>
          <a:ext cx="0" cy="0"/>
          <a:chOff x="0" y="0"/>
          <a:chExt cx="0" cy="0"/>
        </a:xfrm>
      </p:grpSpPr>
      <p:grpSp>
        <p:nvGrpSpPr>
          <p:cNvPr id="75" name="Google Shape;75;p21"/>
          <p:cNvGrpSpPr/>
          <p:nvPr/>
        </p:nvGrpSpPr>
        <p:grpSpPr>
          <a:xfrm>
            <a:off x="363888" y="5322560"/>
            <a:ext cx="1030305" cy="1030305"/>
            <a:chOff x="10240859" y="1436639"/>
            <a:chExt cx="1030305" cy="1030305"/>
          </a:xfrm>
        </p:grpSpPr>
        <p:sp>
          <p:nvSpPr>
            <p:cNvPr id="76" name="Google Shape;76;p21"/>
            <p:cNvSpPr/>
            <p:nvPr/>
          </p:nvSpPr>
          <p:spPr>
            <a:xfrm rot="-8100000">
              <a:off x="10268976" y="1743588"/>
              <a:ext cx="926985" cy="463493"/>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77" name="Google Shape;77;p21"/>
            <p:cNvSpPr/>
            <p:nvPr/>
          </p:nvSpPr>
          <p:spPr>
            <a:xfrm rot="-2700000">
              <a:off x="11115555" y="1939340"/>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78" name="Google Shape;78;p21"/>
            <p:cNvSpPr/>
            <p:nvPr/>
          </p:nvSpPr>
          <p:spPr>
            <a:xfrm rot="-2700000">
              <a:off x="10625042" y="1448827"/>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79" name="Google Shape;79;p21"/>
            <p:cNvSpPr/>
            <p:nvPr/>
          </p:nvSpPr>
          <p:spPr>
            <a:xfrm rot="-8100000">
              <a:off x="10292519" y="1686748"/>
              <a:ext cx="926985" cy="530086"/>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80" name="Google Shape;80;p21"/>
          <p:cNvSpPr txBox="1"/>
          <p:nvPr>
            <p:ph type="title"/>
          </p:nvPr>
        </p:nvSpPr>
        <p:spPr>
          <a:xfrm>
            <a:off x="550862" y="549275"/>
            <a:ext cx="11091600" cy="13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1"/>
          <p:cNvSpPr txBox="1"/>
          <p:nvPr>
            <p:ph idx="1" type="body"/>
          </p:nvPr>
        </p:nvSpPr>
        <p:spPr>
          <a:xfrm>
            <a:off x="550863" y="2113199"/>
            <a:ext cx="11090274" cy="3979625"/>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2" name="Google Shape;82;p21"/>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1"/>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1"/>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 2 column (comparison slide)" type="twoTxTwoObj">
  <p:cSld name="TWO_OBJECTS_WITH_TEXT">
    <p:spTree>
      <p:nvGrpSpPr>
        <p:cNvPr id="85" name="Shape 85"/>
        <p:cNvGrpSpPr/>
        <p:nvPr/>
      </p:nvGrpSpPr>
      <p:grpSpPr>
        <a:xfrm>
          <a:off x="0" y="0"/>
          <a:ext cx="0" cy="0"/>
          <a:chOff x="0" y="0"/>
          <a:chExt cx="0" cy="0"/>
        </a:xfrm>
      </p:grpSpPr>
      <p:sp>
        <p:nvSpPr>
          <p:cNvPr id="86" name="Google Shape;86;p22"/>
          <p:cNvSpPr/>
          <p:nvPr/>
        </p:nvSpPr>
        <p:spPr>
          <a:xfrm>
            <a:off x="11091612" y="5893466"/>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87" name="Google Shape;87;p22"/>
          <p:cNvSpPr/>
          <p:nvPr/>
        </p:nvSpPr>
        <p:spPr>
          <a:xfrm>
            <a:off x="11451612" y="5827878"/>
            <a:ext cx="379049" cy="360000"/>
          </a:xfrm>
          <a:prstGeom prst="rect">
            <a:avLst/>
          </a:prstGeom>
          <a:solidFill>
            <a:schemeClr val="dk2">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88" name="Google Shape;88;p22"/>
          <p:cNvSpPr txBox="1"/>
          <p:nvPr>
            <p:ph type="title"/>
          </p:nvPr>
        </p:nvSpPr>
        <p:spPr>
          <a:xfrm>
            <a:off x="550862" y="549275"/>
            <a:ext cx="11097551" cy="13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22"/>
          <p:cNvSpPr txBox="1"/>
          <p:nvPr>
            <p:ph idx="1" type="body"/>
          </p:nvPr>
        </p:nvSpPr>
        <p:spPr>
          <a:xfrm>
            <a:off x="550864" y="1731375"/>
            <a:ext cx="5437186" cy="535354"/>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lt1"/>
              </a:buClr>
              <a:buSzPts val="1400"/>
              <a:buNone/>
              <a:defRPr b="0" sz="1400" cap="none">
                <a:solidFill>
                  <a:schemeClr val="lt1"/>
                </a:solidFill>
                <a:latin typeface="Gill Sans"/>
                <a:ea typeface="Gill Sans"/>
                <a:cs typeface="Gill Sans"/>
                <a:sym typeface="Gill Sans"/>
              </a:defRPr>
            </a:lvl1pPr>
            <a:lvl2pPr indent="-228600" lvl="1" marL="914400" algn="l">
              <a:lnSpc>
                <a:spcPct val="110000"/>
              </a:lnSpc>
              <a:spcBef>
                <a:spcPts val="800"/>
              </a:spcBef>
              <a:spcAft>
                <a:spcPts val="0"/>
              </a:spcAft>
              <a:buClr>
                <a:schemeClr val="lt1"/>
              </a:buClr>
              <a:buSzPts val="2000"/>
              <a:buNone/>
              <a:defRPr b="1" sz="2000"/>
            </a:lvl2pPr>
            <a:lvl3pPr indent="-228600" lvl="2" marL="1371600" algn="l">
              <a:lnSpc>
                <a:spcPct val="110000"/>
              </a:lnSpc>
              <a:spcBef>
                <a:spcPts val="800"/>
              </a:spcBef>
              <a:spcAft>
                <a:spcPts val="0"/>
              </a:spcAft>
              <a:buClr>
                <a:schemeClr val="lt1"/>
              </a:buClr>
              <a:buSzPts val="1800"/>
              <a:buNone/>
              <a:defRPr b="1" sz="1800"/>
            </a:lvl3pPr>
            <a:lvl4pPr indent="-228600" lvl="3" marL="1828800" algn="l">
              <a:lnSpc>
                <a:spcPct val="110000"/>
              </a:lnSpc>
              <a:spcBef>
                <a:spcPts val="800"/>
              </a:spcBef>
              <a:spcAft>
                <a:spcPts val="0"/>
              </a:spcAft>
              <a:buClr>
                <a:schemeClr val="lt1"/>
              </a:buClr>
              <a:buSzPts val="1600"/>
              <a:buNone/>
              <a:defRPr b="1" sz="1600"/>
            </a:lvl4pPr>
            <a:lvl5pPr indent="-228600" lvl="4" marL="2286000" algn="l">
              <a:lnSpc>
                <a:spcPct val="110000"/>
              </a:lnSpc>
              <a:spcBef>
                <a:spcPts val="800"/>
              </a:spcBef>
              <a:spcAft>
                <a:spcPts val="0"/>
              </a:spcAft>
              <a:buClr>
                <a:schemeClr val="lt1"/>
              </a:buClr>
              <a:buSzPts val="1600"/>
              <a:buNone/>
              <a:defRPr b="1" sz="1600"/>
            </a:lvl5pPr>
            <a:lvl6pPr indent="-228600" lvl="5" marL="2743200" algn="l">
              <a:lnSpc>
                <a:spcPct val="90000"/>
              </a:lnSpc>
              <a:spcBef>
                <a:spcPts val="8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90" name="Google Shape;90;p22"/>
          <p:cNvSpPr txBox="1"/>
          <p:nvPr>
            <p:ph idx="2" type="body"/>
          </p:nvPr>
        </p:nvSpPr>
        <p:spPr>
          <a:xfrm>
            <a:off x="550863" y="2427370"/>
            <a:ext cx="5429114" cy="3515555"/>
          </a:xfrm>
          <a:prstGeom prst="rect">
            <a:avLst/>
          </a:prstGeom>
          <a:noFill/>
          <a:ln>
            <a:noFill/>
          </a:ln>
        </p:spPr>
        <p:txBody>
          <a:bodyPr anchorCtr="0" anchor="t" bIns="0" lIns="0" spcFirstLastPara="1" rIns="0" wrap="square" tIns="0">
            <a:noAutofit/>
          </a:bodyPr>
          <a:lstStyle>
            <a:lvl1pPr indent="-381000" lvl="0" marL="457200" algn="l">
              <a:lnSpc>
                <a:spcPct val="110000"/>
              </a:lnSpc>
              <a:spcBef>
                <a:spcPts val="1000"/>
              </a:spcBef>
              <a:spcAft>
                <a:spcPts val="0"/>
              </a:spcAft>
              <a:buClr>
                <a:schemeClr val="lt1"/>
              </a:buClr>
              <a:buSzPts val="2400"/>
              <a:buChar char="•"/>
              <a:defRPr sz="2400"/>
            </a:lvl1pPr>
            <a:lvl2pPr indent="-330200" lvl="1" marL="914400" algn="l">
              <a:lnSpc>
                <a:spcPct val="110000"/>
              </a:lnSpc>
              <a:spcBef>
                <a:spcPts val="800"/>
              </a:spcBef>
              <a:spcAft>
                <a:spcPts val="0"/>
              </a:spcAft>
              <a:buClr>
                <a:schemeClr val="lt1"/>
              </a:buClr>
              <a:buSzPts val="1600"/>
              <a:buChar char="•"/>
              <a:defRPr sz="1600"/>
            </a:lvl2pPr>
            <a:lvl3pPr indent="-330200" lvl="2" marL="1371600" algn="l">
              <a:lnSpc>
                <a:spcPct val="110000"/>
              </a:lnSpc>
              <a:spcBef>
                <a:spcPts val="800"/>
              </a:spcBef>
              <a:spcAft>
                <a:spcPts val="0"/>
              </a:spcAft>
              <a:buClr>
                <a:schemeClr val="lt1"/>
              </a:buClr>
              <a:buSzPts val="1600"/>
              <a:buChar char="•"/>
              <a:defRPr sz="1600"/>
            </a:lvl3pPr>
            <a:lvl4pPr indent="-330200" lvl="3" marL="1828800" algn="l">
              <a:lnSpc>
                <a:spcPct val="110000"/>
              </a:lnSpc>
              <a:spcBef>
                <a:spcPts val="800"/>
              </a:spcBef>
              <a:spcAft>
                <a:spcPts val="0"/>
              </a:spcAft>
              <a:buClr>
                <a:schemeClr val="lt1"/>
              </a:buClr>
              <a:buSzPts val="1600"/>
              <a:buChar char="•"/>
              <a:defRPr sz="1600"/>
            </a:lvl4pPr>
            <a:lvl5pPr indent="-330200" lvl="4" marL="2286000" algn="l">
              <a:lnSpc>
                <a:spcPct val="110000"/>
              </a:lnSpc>
              <a:spcBef>
                <a:spcPts val="800"/>
              </a:spcBef>
              <a:spcAft>
                <a:spcPts val="0"/>
              </a:spcAft>
              <a:buClr>
                <a:schemeClr val="lt1"/>
              </a:buClr>
              <a:buSzPts val="1600"/>
              <a:buChar char="•"/>
              <a:defRPr sz="16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1" name="Google Shape;91;p22"/>
          <p:cNvSpPr txBox="1"/>
          <p:nvPr>
            <p:ph idx="3" type="body"/>
          </p:nvPr>
        </p:nvSpPr>
        <p:spPr>
          <a:xfrm>
            <a:off x="6212024" y="1731375"/>
            <a:ext cx="5436392" cy="535354"/>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lt1"/>
              </a:buClr>
              <a:buSzPts val="1400"/>
              <a:buNone/>
              <a:defRPr b="0" sz="1400" cap="none">
                <a:solidFill>
                  <a:schemeClr val="lt1"/>
                </a:solidFill>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2" name="Google Shape;92;p22"/>
          <p:cNvSpPr txBox="1"/>
          <p:nvPr>
            <p:ph idx="4" type="body"/>
          </p:nvPr>
        </p:nvSpPr>
        <p:spPr>
          <a:xfrm>
            <a:off x="6212023" y="2427370"/>
            <a:ext cx="5436391" cy="3515555"/>
          </a:xfrm>
          <a:prstGeom prst="rect">
            <a:avLst/>
          </a:prstGeom>
          <a:noFill/>
          <a:ln>
            <a:noFill/>
          </a:ln>
        </p:spPr>
        <p:txBody>
          <a:bodyPr anchorCtr="0" anchor="t" bIns="0" lIns="0" spcFirstLastPara="1" rIns="0" wrap="square" tIns="0">
            <a:noAutofit/>
          </a:bodyPr>
          <a:lstStyle>
            <a:lvl1pPr indent="-381000" lvl="0" marL="457200" algn="l">
              <a:lnSpc>
                <a:spcPct val="110000"/>
              </a:lnSpc>
              <a:spcBef>
                <a:spcPts val="1000"/>
              </a:spcBef>
              <a:spcAft>
                <a:spcPts val="0"/>
              </a:spcAft>
              <a:buClr>
                <a:schemeClr val="lt1"/>
              </a:buClr>
              <a:buSzPts val="2400"/>
              <a:buChar char="•"/>
              <a:defRPr sz="2400"/>
            </a:lvl1pPr>
            <a:lvl2pPr indent="-330200" lvl="1" marL="914400" algn="l">
              <a:lnSpc>
                <a:spcPct val="110000"/>
              </a:lnSpc>
              <a:spcBef>
                <a:spcPts val="800"/>
              </a:spcBef>
              <a:spcAft>
                <a:spcPts val="0"/>
              </a:spcAft>
              <a:buClr>
                <a:schemeClr val="lt1"/>
              </a:buClr>
              <a:buSzPts val="1600"/>
              <a:buChar char="•"/>
              <a:defRPr sz="1600"/>
            </a:lvl2pPr>
            <a:lvl3pPr indent="-330200" lvl="2" marL="1371600" algn="l">
              <a:lnSpc>
                <a:spcPct val="110000"/>
              </a:lnSpc>
              <a:spcBef>
                <a:spcPts val="800"/>
              </a:spcBef>
              <a:spcAft>
                <a:spcPts val="0"/>
              </a:spcAft>
              <a:buClr>
                <a:schemeClr val="lt1"/>
              </a:buClr>
              <a:buSzPts val="1600"/>
              <a:buChar char="•"/>
              <a:defRPr sz="1600"/>
            </a:lvl3pPr>
            <a:lvl4pPr indent="-330200" lvl="3" marL="1828800" algn="l">
              <a:lnSpc>
                <a:spcPct val="110000"/>
              </a:lnSpc>
              <a:spcBef>
                <a:spcPts val="800"/>
              </a:spcBef>
              <a:spcAft>
                <a:spcPts val="0"/>
              </a:spcAft>
              <a:buClr>
                <a:schemeClr val="lt1"/>
              </a:buClr>
              <a:buSzPts val="1600"/>
              <a:buChar char="•"/>
              <a:defRPr sz="1600"/>
            </a:lvl4pPr>
            <a:lvl5pPr indent="-330200" lvl="4" marL="2286000" algn="l">
              <a:lnSpc>
                <a:spcPct val="110000"/>
              </a:lnSpc>
              <a:spcBef>
                <a:spcPts val="800"/>
              </a:spcBef>
              <a:spcAft>
                <a:spcPts val="0"/>
              </a:spcAft>
              <a:buClr>
                <a:schemeClr val="lt1"/>
              </a:buClr>
              <a:buSzPts val="1600"/>
              <a:buChar char="•"/>
              <a:defRPr sz="16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 name="Google Shape;93;p22"/>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2"/>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2"/>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ummary">
  <p:cSld name="12_Summary">
    <p:spTree>
      <p:nvGrpSpPr>
        <p:cNvPr id="96" name="Shape 96"/>
        <p:cNvGrpSpPr/>
        <p:nvPr/>
      </p:nvGrpSpPr>
      <p:grpSpPr>
        <a:xfrm>
          <a:off x="0" y="0"/>
          <a:ext cx="0" cy="0"/>
          <a:chOff x="0" y="0"/>
          <a:chExt cx="0" cy="0"/>
        </a:xfrm>
      </p:grpSpPr>
      <p:sp>
        <p:nvSpPr>
          <p:cNvPr id="97" name="Google Shape;97;p23"/>
          <p:cNvSpPr txBox="1"/>
          <p:nvPr>
            <p:ph type="title"/>
          </p:nvPr>
        </p:nvSpPr>
        <p:spPr>
          <a:xfrm>
            <a:off x="550863" y="4508500"/>
            <a:ext cx="4500562" cy="156295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23"/>
          <p:cNvSpPr/>
          <p:nvPr>
            <p:ph idx="2" type="pic"/>
          </p:nvPr>
        </p:nvSpPr>
        <p:spPr>
          <a:xfrm>
            <a:off x="0" y="0"/>
            <a:ext cx="12192000" cy="3776472"/>
          </a:xfrm>
          <a:prstGeom prst="rect">
            <a:avLst/>
          </a:prstGeom>
          <a:solidFill>
            <a:schemeClr val="accent5"/>
          </a:solidFill>
          <a:ln>
            <a:noFill/>
          </a:ln>
        </p:spPr>
      </p:sp>
      <p:sp>
        <p:nvSpPr>
          <p:cNvPr id="99" name="Google Shape;99;p23"/>
          <p:cNvSpPr txBox="1"/>
          <p:nvPr>
            <p:ph idx="1" type="body"/>
          </p:nvPr>
        </p:nvSpPr>
        <p:spPr>
          <a:xfrm>
            <a:off x="5262411" y="4508500"/>
            <a:ext cx="6221412" cy="156368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sz="2000"/>
            </a:lvl1pPr>
            <a:lvl2pPr indent="-228600" lvl="1" marL="914400" algn="l">
              <a:lnSpc>
                <a:spcPct val="110000"/>
              </a:lnSpc>
              <a:spcBef>
                <a:spcPts val="800"/>
              </a:spcBef>
              <a:spcAft>
                <a:spcPts val="0"/>
              </a:spcAft>
              <a:buClr>
                <a:schemeClr val="lt1"/>
              </a:buClr>
              <a:buSzPts val="1900"/>
              <a:buNone/>
              <a:defRPr sz="1900"/>
            </a:lvl2pPr>
            <a:lvl3pPr indent="-228600" lvl="2" marL="1371600" algn="l">
              <a:lnSpc>
                <a:spcPct val="110000"/>
              </a:lnSpc>
              <a:spcBef>
                <a:spcPts val="800"/>
              </a:spcBef>
              <a:spcAft>
                <a:spcPts val="0"/>
              </a:spcAft>
              <a:buClr>
                <a:schemeClr val="lt1"/>
              </a:buClr>
              <a:buSzPts val="1900"/>
              <a:buNone/>
              <a:defRPr sz="1900"/>
            </a:lvl3pPr>
            <a:lvl4pPr indent="-228600" lvl="3" marL="1828800" algn="l">
              <a:lnSpc>
                <a:spcPct val="110000"/>
              </a:lnSpc>
              <a:spcBef>
                <a:spcPts val="800"/>
              </a:spcBef>
              <a:spcAft>
                <a:spcPts val="0"/>
              </a:spcAft>
              <a:buClr>
                <a:schemeClr val="lt1"/>
              </a:buClr>
              <a:buSzPts val="1900"/>
              <a:buNone/>
              <a:defRPr sz="1900"/>
            </a:lvl4pPr>
            <a:lvl5pPr indent="-228600" lvl="4" marL="2286000" algn="l">
              <a:lnSpc>
                <a:spcPct val="110000"/>
              </a:lnSpc>
              <a:spcBef>
                <a:spcPts val="800"/>
              </a:spcBef>
              <a:spcAft>
                <a:spcPts val="0"/>
              </a:spcAft>
              <a:buClr>
                <a:schemeClr val="lt1"/>
              </a:buClr>
              <a:buSzPts val="1900"/>
              <a:buNone/>
              <a:defRPr sz="19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 name="Google Shape;100;p23"/>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3"/>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3"/>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23"/>
          <p:cNvSpPr/>
          <p:nvPr/>
        </p:nvSpPr>
        <p:spPr>
          <a:xfrm>
            <a:off x="1225773" y="385222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eam">
  <p:cSld name="8_Team">
    <p:spTree>
      <p:nvGrpSpPr>
        <p:cNvPr id="104" name="Shape 104"/>
        <p:cNvGrpSpPr/>
        <p:nvPr/>
      </p:nvGrpSpPr>
      <p:grpSpPr>
        <a:xfrm>
          <a:off x="0" y="0"/>
          <a:ext cx="0" cy="0"/>
          <a:chOff x="0" y="0"/>
          <a:chExt cx="0" cy="0"/>
        </a:xfrm>
      </p:grpSpPr>
      <p:sp>
        <p:nvSpPr>
          <p:cNvPr id="105" name="Google Shape;105;p24"/>
          <p:cNvSpPr/>
          <p:nvPr/>
        </p:nvSpPr>
        <p:spPr>
          <a:xfrm>
            <a:off x="0" y="5773729"/>
            <a:ext cx="12192000" cy="1084271"/>
          </a:xfrm>
          <a:prstGeom prst="rect">
            <a:avLst/>
          </a:prstGeom>
          <a:gradFill>
            <a:gsLst>
              <a:gs pos="0">
                <a:srgbClr val="1B192E">
                  <a:alpha val="0"/>
                </a:srgbClr>
              </a:gs>
              <a:gs pos="40000">
                <a:srgbClr val="1B192E">
                  <a:alpha val="0"/>
                </a:srgbClr>
              </a:gs>
              <a:gs pos="100000">
                <a:srgbClr val="1B192E">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06" name="Google Shape;106;p24"/>
          <p:cNvSpPr/>
          <p:nvPr/>
        </p:nvSpPr>
        <p:spPr>
          <a:xfrm>
            <a:off x="10288775" y="762609"/>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07" name="Google Shape;107;p24"/>
          <p:cNvSpPr txBox="1"/>
          <p:nvPr>
            <p:ph type="ctrTitle"/>
          </p:nvPr>
        </p:nvSpPr>
        <p:spPr>
          <a:xfrm>
            <a:off x="548640" y="548640"/>
            <a:ext cx="8281987" cy="12530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08" name="Google Shape;108;p24"/>
          <p:cNvGrpSpPr/>
          <p:nvPr/>
        </p:nvGrpSpPr>
        <p:grpSpPr>
          <a:xfrm>
            <a:off x="1763106" y="4294374"/>
            <a:ext cx="2083885" cy="2083885"/>
            <a:chOff x="4842143" y="3556857"/>
            <a:chExt cx="2083885" cy="2083885"/>
          </a:xfrm>
        </p:grpSpPr>
        <p:sp>
          <p:nvSpPr>
            <p:cNvPr id="109" name="Google Shape;109;p24"/>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10" name="Google Shape;110;p24"/>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11" name="Google Shape;111;p24"/>
            <p:cNvSpPr/>
            <p:nvPr/>
          </p:nvSpPr>
          <p:spPr>
            <a:xfrm flipH="1" rot="2700000">
              <a:off x="6040374" y="3601683"/>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12" name="Google Shape;112;p24"/>
            <p:cNvSpPr/>
            <p:nvPr/>
          </p:nvSpPr>
          <p:spPr>
            <a:xfrm flipH="1" rot="2700000">
              <a:off x="5059348" y="4582709"/>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113" name="Google Shape;113;p24"/>
          <p:cNvSpPr/>
          <p:nvPr>
            <p:ph idx="2" type="pic"/>
          </p:nvPr>
        </p:nvSpPr>
        <p:spPr>
          <a:xfrm>
            <a:off x="1078992" y="1990724"/>
            <a:ext cx="1691640" cy="1435608"/>
          </a:xfrm>
          <a:prstGeom prst="rect">
            <a:avLst/>
          </a:prstGeom>
          <a:solidFill>
            <a:schemeClr val="accent5"/>
          </a:solidFill>
          <a:ln>
            <a:noFill/>
          </a:ln>
        </p:spPr>
      </p:sp>
      <p:sp>
        <p:nvSpPr>
          <p:cNvPr id="114" name="Google Shape;114;p24"/>
          <p:cNvSpPr/>
          <p:nvPr>
            <p:ph idx="3" type="pic"/>
          </p:nvPr>
        </p:nvSpPr>
        <p:spPr>
          <a:xfrm>
            <a:off x="3838384" y="1990724"/>
            <a:ext cx="1691640" cy="1435608"/>
          </a:xfrm>
          <a:prstGeom prst="rect">
            <a:avLst/>
          </a:prstGeom>
          <a:solidFill>
            <a:schemeClr val="accent5"/>
          </a:solidFill>
          <a:ln>
            <a:noFill/>
          </a:ln>
        </p:spPr>
      </p:sp>
      <p:sp>
        <p:nvSpPr>
          <p:cNvPr id="115" name="Google Shape;115;p24"/>
          <p:cNvSpPr/>
          <p:nvPr>
            <p:ph idx="4" type="pic"/>
          </p:nvPr>
        </p:nvSpPr>
        <p:spPr>
          <a:xfrm>
            <a:off x="6661976" y="1993392"/>
            <a:ext cx="1691640" cy="1435608"/>
          </a:xfrm>
          <a:prstGeom prst="rect">
            <a:avLst/>
          </a:prstGeom>
          <a:solidFill>
            <a:schemeClr val="accent5"/>
          </a:solidFill>
          <a:ln>
            <a:noFill/>
          </a:ln>
        </p:spPr>
      </p:sp>
      <p:sp>
        <p:nvSpPr>
          <p:cNvPr id="116" name="Google Shape;116;p24"/>
          <p:cNvSpPr/>
          <p:nvPr>
            <p:ph idx="5" type="pic"/>
          </p:nvPr>
        </p:nvSpPr>
        <p:spPr>
          <a:xfrm>
            <a:off x="9485568" y="1990724"/>
            <a:ext cx="1691640" cy="1435608"/>
          </a:xfrm>
          <a:prstGeom prst="rect">
            <a:avLst/>
          </a:prstGeom>
          <a:solidFill>
            <a:schemeClr val="accent5"/>
          </a:solidFill>
          <a:ln>
            <a:noFill/>
          </a:ln>
        </p:spPr>
      </p:sp>
      <p:sp>
        <p:nvSpPr>
          <p:cNvPr id="117" name="Google Shape;117;p24"/>
          <p:cNvSpPr txBox="1"/>
          <p:nvPr>
            <p:ph idx="1" type="body"/>
          </p:nvPr>
        </p:nvSpPr>
        <p:spPr>
          <a:xfrm>
            <a:off x="1079500" y="3781425"/>
            <a:ext cx="1711325" cy="36576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b="1" sz="20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8" name="Google Shape;118;p24"/>
          <p:cNvSpPr txBox="1"/>
          <p:nvPr>
            <p:ph idx="6" type="body"/>
          </p:nvPr>
        </p:nvSpPr>
        <p:spPr>
          <a:xfrm>
            <a:off x="1078733" y="4232949"/>
            <a:ext cx="1711572" cy="6381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1800"/>
              <a:buNone/>
              <a:defRPr sz="18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9" name="Google Shape;119;p24"/>
          <p:cNvSpPr txBox="1"/>
          <p:nvPr>
            <p:ph idx="7" type="body"/>
          </p:nvPr>
        </p:nvSpPr>
        <p:spPr>
          <a:xfrm>
            <a:off x="3839151" y="3781425"/>
            <a:ext cx="1711325" cy="36576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b="1" sz="20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0" name="Google Shape;120;p24"/>
          <p:cNvSpPr txBox="1"/>
          <p:nvPr>
            <p:ph idx="8" type="body"/>
          </p:nvPr>
        </p:nvSpPr>
        <p:spPr>
          <a:xfrm>
            <a:off x="3838384" y="4232949"/>
            <a:ext cx="1711572" cy="6381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1800"/>
              <a:buNone/>
              <a:defRPr sz="18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1" name="Google Shape;121;p24"/>
          <p:cNvSpPr txBox="1"/>
          <p:nvPr>
            <p:ph idx="9" type="body"/>
          </p:nvPr>
        </p:nvSpPr>
        <p:spPr>
          <a:xfrm>
            <a:off x="6662743" y="3781425"/>
            <a:ext cx="1711325" cy="36576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b="1" sz="20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2" name="Google Shape;122;p24"/>
          <p:cNvSpPr txBox="1"/>
          <p:nvPr>
            <p:ph idx="13" type="body"/>
          </p:nvPr>
        </p:nvSpPr>
        <p:spPr>
          <a:xfrm>
            <a:off x="6661976" y="4232949"/>
            <a:ext cx="1711572" cy="6381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1800"/>
              <a:buNone/>
              <a:defRPr sz="18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3" name="Google Shape;123;p24"/>
          <p:cNvSpPr txBox="1"/>
          <p:nvPr>
            <p:ph idx="14" type="body"/>
          </p:nvPr>
        </p:nvSpPr>
        <p:spPr>
          <a:xfrm>
            <a:off x="9433112" y="3787288"/>
            <a:ext cx="1711325" cy="36576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b="1" sz="20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4" name="Google Shape;124;p24"/>
          <p:cNvSpPr txBox="1"/>
          <p:nvPr>
            <p:ph idx="15" type="body"/>
          </p:nvPr>
        </p:nvSpPr>
        <p:spPr>
          <a:xfrm>
            <a:off x="9432345" y="4238812"/>
            <a:ext cx="1711572" cy="6381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1800"/>
              <a:buNone/>
              <a:defRPr sz="18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5" name="Google Shape;125;p24"/>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4"/>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4"/>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550863" y="550800"/>
            <a:ext cx="11090275" cy="1333057"/>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4800"/>
              <a:buFont typeface="Play"/>
              <a:buNone/>
              <a:defRPr b="0" i="0" sz="4800" u="none" cap="none" strike="noStrik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5"/>
          <p:cNvSpPr txBox="1"/>
          <p:nvPr>
            <p:ph idx="1" type="body"/>
          </p:nvPr>
        </p:nvSpPr>
        <p:spPr>
          <a:xfrm>
            <a:off x="550863" y="2113862"/>
            <a:ext cx="11091600" cy="3978963"/>
          </a:xfrm>
          <a:prstGeom prst="rect">
            <a:avLst/>
          </a:prstGeom>
          <a:noFill/>
          <a:ln>
            <a:noFill/>
          </a:ln>
        </p:spPr>
        <p:txBody>
          <a:bodyPr anchorCtr="0" anchor="t" bIns="0" lIns="0" spcFirstLastPara="1" rIns="0" wrap="square" tIns="0">
            <a:noAutofit/>
          </a:bodyPr>
          <a:lstStyle>
            <a:lvl1pPr indent="-355600" lvl="0" marL="457200" marR="0" rtl="0" algn="l">
              <a:lnSpc>
                <a:spcPct val="110000"/>
              </a:lnSpc>
              <a:spcBef>
                <a:spcPts val="1000"/>
              </a:spcBef>
              <a:spcAft>
                <a:spcPts val="0"/>
              </a:spcAft>
              <a:buClr>
                <a:schemeClr val="lt1"/>
              </a:buClr>
              <a:buSzPts val="2000"/>
              <a:buFont typeface="Arial"/>
              <a:buChar char="•"/>
              <a:defRPr b="0" i="0" sz="2000" u="none" cap="none" strike="noStrike">
                <a:solidFill>
                  <a:schemeClr val="lt1"/>
                </a:solidFill>
                <a:latin typeface="Gill Sans"/>
                <a:ea typeface="Gill Sans"/>
                <a:cs typeface="Gill Sans"/>
                <a:sym typeface="Gill Sans"/>
              </a:defRPr>
            </a:lvl1pPr>
            <a:lvl2pPr indent="-317500" lvl="1" marL="914400" marR="0" rtl="0" algn="l">
              <a:lnSpc>
                <a:spcPct val="110000"/>
              </a:lnSpc>
              <a:spcBef>
                <a:spcPts val="8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2pPr>
            <a:lvl3pPr indent="-317500" lvl="2" marL="1371600" marR="0" rtl="0" algn="l">
              <a:lnSpc>
                <a:spcPct val="110000"/>
              </a:lnSpc>
              <a:spcBef>
                <a:spcPts val="8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3pPr>
            <a:lvl4pPr indent="-317500" lvl="3" marL="1828800" marR="0" rtl="0" algn="l">
              <a:lnSpc>
                <a:spcPct val="110000"/>
              </a:lnSpc>
              <a:spcBef>
                <a:spcPts val="8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4pPr>
            <a:lvl5pPr indent="-317500" lvl="4" marL="2286000" marR="0" rtl="0" algn="l">
              <a:lnSpc>
                <a:spcPct val="110000"/>
              </a:lnSpc>
              <a:spcBef>
                <a:spcPts val="8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5pPr>
            <a:lvl6pPr indent="-342900" lvl="5" marL="2743200" marR="0" rtl="0" algn="l">
              <a:lnSpc>
                <a:spcPct val="90000"/>
              </a:lnSpc>
              <a:spcBef>
                <a:spcPts val="8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9pPr>
          </a:lstStyle>
          <a:p/>
        </p:txBody>
      </p:sp>
      <p:sp>
        <p:nvSpPr>
          <p:cNvPr id="12" name="Google Shape;12;p15"/>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marR="0" rtl="0" algn="l">
              <a:spcBef>
                <a:spcPts val="0"/>
              </a:spcBef>
              <a:spcAft>
                <a:spcPts val="0"/>
              </a:spcAft>
              <a:buSzPts val="1400"/>
              <a:buNone/>
              <a:defRPr b="0" i="0" sz="1000" u="none" cap="none" strike="noStrike">
                <a:solidFill>
                  <a:srgbClr val="A5A5A5"/>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3" name="Google Shape;13;p15"/>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marR="0" rtl="0" algn="l">
              <a:spcBef>
                <a:spcPts val="0"/>
              </a:spcBef>
              <a:spcAft>
                <a:spcPts val="0"/>
              </a:spcAft>
              <a:buSzPts val="1400"/>
              <a:buNone/>
              <a:defRPr b="0" i="0" sz="1000" u="none" cap="none" strike="noStrike">
                <a:solidFill>
                  <a:srgbClr val="A5A5A5"/>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4" name="Google Shape;14;p15"/>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rtl="0" algn="r">
              <a:spcBef>
                <a:spcPts val="0"/>
              </a:spcBef>
              <a:buNone/>
              <a:defRPr b="0" i="0" sz="1000" u="none" cap="none" strike="noStrike">
                <a:solidFill>
                  <a:srgbClr val="A5A5A5"/>
                </a:solidFill>
                <a:latin typeface="Gill Sans"/>
                <a:ea typeface="Gill Sans"/>
                <a:cs typeface="Gill Sans"/>
                <a:sym typeface="Gill Sans"/>
              </a:defRPr>
            </a:lvl1pPr>
            <a:lvl2pPr indent="0" lvl="1" marL="0" marR="0" rtl="0" algn="r">
              <a:spcBef>
                <a:spcPts val="0"/>
              </a:spcBef>
              <a:buNone/>
              <a:defRPr b="0" i="0" sz="1000" u="none" cap="none" strike="noStrike">
                <a:solidFill>
                  <a:srgbClr val="A5A5A5"/>
                </a:solidFill>
                <a:latin typeface="Gill Sans"/>
                <a:ea typeface="Gill Sans"/>
                <a:cs typeface="Gill Sans"/>
                <a:sym typeface="Gill Sans"/>
              </a:defRPr>
            </a:lvl2pPr>
            <a:lvl3pPr indent="0" lvl="2" marL="0" marR="0" rtl="0" algn="r">
              <a:spcBef>
                <a:spcPts val="0"/>
              </a:spcBef>
              <a:buNone/>
              <a:defRPr b="0" i="0" sz="1000" u="none" cap="none" strike="noStrike">
                <a:solidFill>
                  <a:srgbClr val="A5A5A5"/>
                </a:solidFill>
                <a:latin typeface="Gill Sans"/>
                <a:ea typeface="Gill Sans"/>
                <a:cs typeface="Gill Sans"/>
                <a:sym typeface="Gill Sans"/>
              </a:defRPr>
            </a:lvl3pPr>
            <a:lvl4pPr indent="0" lvl="3" marL="0" marR="0" rtl="0" algn="r">
              <a:spcBef>
                <a:spcPts val="0"/>
              </a:spcBef>
              <a:buNone/>
              <a:defRPr b="0" i="0" sz="1000" u="none" cap="none" strike="noStrike">
                <a:solidFill>
                  <a:srgbClr val="A5A5A5"/>
                </a:solidFill>
                <a:latin typeface="Gill Sans"/>
                <a:ea typeface="Gill Sans"/>
                <a:cs typeface="Gill Sans"/>
                <a:sym typeface="Gill Sans"/>
              </a:defRPr>
            </a:lvl4pPr>
            <a:lvl5pPr indent="0" lvl="4" marL="0" marR="0" rtl="0" algn="r">
              <a:spcBef>
                <a:spcPts val="0"/>
              </a:spcBef>
              <a:buNone/>
              <a:defRPr b="0" i="0" sz="1000" u="none" cap="none" strike="noStrike">
                <a:solidFill>
                  <a:srgbClr val="A5A5A5"/>
                </a:solidFill>
                <a:latin typeface="Gill Sans"/>
                <a:ea typeface="Gill Sans"/>
                <a:cs typeface="Gill Sans"/>
                <a:sym typeface="Gill Sans"/>
              </a:defRPr>
            </a:lvl5pPr>
            <a:lvl6pPr indent="0" lvl="5" marL="0" marR="0" rtl="0" algn="r">
              <a:spcBef>
                <a:spcPts val="0"/>
              </a:spcBef>
              <a:buNone/>
              <a:defRPr b="0" i="0" sz="1000" u="none" cap="none" strike="noStrike">
                <a:solidFill>
                  <a:srgbClr val="A5A5A5"/>
                </a:solidFill>
                <a:latin typeface="Gill Sans"/>
                <a:ea typeface="Gill Sans"/>
                <a:cs typeface="Gill Sans"/>
                <a:sym typeface="Gill Sans"/>
              </a:defRPr>
            </a:lvl6pPr>
            <a:lvl7pPr indent="0" lvl="6" marL="0" marR="0" rtl="0" algn="r">
              <a:spcBef>
                <a:spcPts val="0"/>
              </a:spcBef>
              <a:buNone/>
              <a:defRPr b="0" i="0" sz="1000" u="none" cap="none" strike="noStrike">
                <a:solidFill>
                  <a:srgbClr val="A5A5A5"/>
                </a:solidFill>
                <a:latin typeface="Gill Sans"/>
                <a:ea typeface="Gill Sans"/>
                <a:cs typeface="Gill Sans"/>
                <a:sym typeface="Gill Sans"/>
              </a:defRPr>
            </a:lvl7pPr>
            <a:lvl8pPr indent="0" lvl="7" marL="0" marR="0" rtl="0" algn="r">
              <a:spcBef>
                <a:spcPts val="0"/>
              </a:spcBef>
              <a:buNone/>
              <a:defRPr b="0" i="0" sz="1000" u="none" cap="none" strike="noStrike">
                <a:solidFill>
                  <a:srgbClr val="A5A5A5"/>
                </a:solidFill>
                <a:latin typeface="Gill Sans"/>
                <a:ea typeface="Gill Sans"/>
                <a:cs typeface="Gill Sans"/>
                <a:sym typeface="Gill Sans"/>
              </a:defRPr>
            </a:lvl8pPr>
            <a:lvl9pPr indent="0" lvl="8" marL="0" marR="0" rtl="0" algn="r">
              <a:spcBef>
                <a:spcPts val="0"/>
              </a:spcBef>
              <a:buNone/>
              <a:defRPr b="0" i="0" sz="10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guide id="3" pos="347">
          <p15:clr>
            <a:srgbClr val="F26B43"/>
          </p15:clr>
        </p15:guide>
        <p15:guide id="4" pos="7333">
          <p15:clr>
            <a:srgbClr val="F26B43"/>
          </p15:clr>
        </p15:guide>
        <p15:guide id="5" orient="horz" pos="346">
          <p15:clr>
            <a:srgbClr val="F26B43"/>
          </p15:clr>
        </p15:guide>
        <p15:guide id="6" orient="horz" pos="3974">
          <p15:clr>
            <a:srgbClr val="F26B43"/>
          </p15:clr>
        </p15:guide>
        <p15:guide id="7" pos="824">
          <p15:clr>
            <a:srgbClr val="A4A3A4"/>
          </p15:clr>
        </p15:guide>
        <p15:guide id="8" pos="937">
          <p15:clr>
            <a:srgbClr val="A4A3A4"/>
          </p15:clr>
        </p15:guide>
        <p15:guide id="9" pos="1413">
          <p15:clr>
            <a:srgbClr val="A4A3A4"/>
          </p15:clr>
        </p15:guide>
        <p15:guide id="10" pos="1527">
          <p15:clr>
            <a:srgbClr val="A4A3A4"/>
          </p15:clr>
        </p15:guide>
        <p15:guide id="11" pos="2003">
          <p15:clr>
            <a:srgbClr val="A4A3A4"/>
          </p15:clr>
        </p15:guide>
        <p15:guide id="12" pos="2116">
          <p15:clr>
            <a:srgbClr val="A4A3A4"/>
          </p15:clr>
        </p15:guide>
        <p15:guide id="13" pos="2593">
          <p15:clr>
            <a:srgbClr val="A4A3A4"/>
          </p15:clr>
        </p15:guide>
        <p15:guide id="14" pos="2706">
          <p15:clr>
            <a:srgbClr val="A4A3A4"/>
          </p15:clr>
        </p15:guide>
        <p15:guide id="15" pos="3182">
          <p15:clr>
            <a:srgbClr val="A4A3A4"/>
          </p15:clr>
        </p15:guide>
        <p15:guide id="16" pos="3318">
          <p15:clr>
            <a:srgbClr val="A4A3A4"/>
          </p15:clr>
        </p15:guide>
        <p15:guide id="17" pos="3772">
          <p15:clr>
            <a:srgbClr val="A4A3A4"/>
          </p15:clr>
        </p15:guide>
        <p15:guide id="18" pos="3908">
          <p15:clr>
            <a:srgbClr val="A4A3A4"/>
          </p15:clr>
        </p15:guide>
        <p15:guide id="19" pos="4362">
          <p15:clr>
            <a:srgbClr val="A4A3A4"/>
          </p15:clr>
        </p15:guide>
        <p15:guide id="20" pos="4498">
          <p15:clr>
            <a:srgbClr val="A4A3A4"/>
          </p15:clr>
        </p15:guide>
        <p15:guide id="21" pos="4951">
          <p15:clr>
            <a:srgbClr val="A4A3A4"/>
          </p15:clr>
        </p15:guide>
        <p15:guide id="22" pos="5087">
          <p15:clr>
            <a:srgbClr val="A4A3A4"/>
          </p15:clr>
        </p15:guide>
        <p15:guide id="23" pos="5541">
          <p15:clr>
            <a:srgbClr val="A4A3A4"/>
          </p15:clr>
        </p15:guide>
        <p15:guide id="24" pos="5677">
          <p15:clr>
            <a:srgbClr val="A4A3A4"/>
          </p15:clr>
        </p15:guide>
        <p15:guide id="25" pos="6153">
          <p15:clr>
            <a:srgbClr val="A4A3A4"/>
          </p15:clr>
        </p15:guide>
        <p15:guide id="26" pos="6267">
          <p15:clr>
            <a:srgbClr val="A4A3A4"/>
          </p15:clr>
        </p15:guide>
        <p15:guide id="27" pos="6743">
          <p15:clr>
            <a:srgbClr val="A4A3A4"/>
          </p15:clr>
        </p15:guide>
        <p15:guide id="28" pos="6856">
          <p15:clr>
            <a:srgbClr val="A4A3A4"/>
          </p15:clr>
        </p15:guide>
        <p15:guide id="29" orient="horz" pos="3838">
          <p15:clr>
            <a:srgbClr val="A4A3A4"/>
          </p15:clr>
        </p15:guide>
        <p15:guide id="30" orient="horz" pos="2092">
          <p15:clr>
            <a:srgbClr val="A4A3A4"/>
          </p15:clr>
        </p15:guide>
        <p15:guide id="31" orient="horz" pos="2228">
          <p15:clr>
            <a:srgbClr val="A4A3A4"/>
          </p15:clr>
        </p15:guide>
        <p15:guide id="32" orient="horz" pos="845">
          <p15:clr>
            <a:srgbClr val="A4A3A4"/>
          </p15:clr>
        </p15:guide>
        <p15:guide id="33" orient="horz" pos="958">
          <p15:clr>
            <a:srgbClr val="A4A3A4"/>
          </p15:clr>
        </p15:guide>
        <p15:guide id="34" orient="horz" pos="1480">
          <p15:clr>
            <a:srgbClr val="A4A3A4"/>
          </p15:clr>
        </p15:guide>
        <p15:guide id="35" orient="horz" pos="1593">
          <p15:clr>
            <a:srgbClr val="A4A3A4"/>
          </p15:clr>
        </p15:guide>
        <p15:guide id="36" orient="horz" pos="2727">
          <p15:clr>
            <a:srgbClr val="A4A3A4"/>
          </p15:clr>
        </p15:guide>
        <p15:guide id="37" orient="horz" pos="2840">
          <p15:clr>
            <a:srgbClr val="A4A3A4"/>
          </p15:clr>
        </p15:guide>
        <p15:guide id="38" orient="horz" pos="3339">
          <p15:clr>
            <a:srgbClr val="A4A3A4"/>
          </p15:clr>
        </p15:guide>
        <p15:guide id="39" orient="horz" pos="347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4.jpg"/><Relationship Id="rId5"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5.jpg"/><Relationship Id="rId5" Type="http://schemas.openxmlformats.org/officeDocument/2006/relationships/image" Target="../media/image11.jpg"/><Relationship Id="rId6"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
          <p:cNvSpPr txBox="1"/>
          <p:nvPr>
            <p:ph type="ctrTitle"/>
          </p:nvPr>
        </p:nvSpPr>
        <p:spPr>
          <a:xfrm>
            <a:off x="7999414" y="1051551"/>
            <a:ext cx="3565524" cy="2384898"/>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lt1"/>
              </a:buClr>
              <a:buSzPts val="4800"/>
              <a:buFont typeface="Play"/>
              <a:buNone/>
            </a:pPr>
            <a:r>
              <a:rPr lang="en-US"/>
              <a:t>Electricity </a:t>
            </a:r>
            <a:endParaRPr/>
          </a:p>
          <a:p>
            <a:pPr indent="0" lvl="0" marL="0" rtl="0" algn="l">
              <a:lnSpc>
                <a:spcPct val="90000"/>
              </a:lnSpc>
              <a:spcBef>
                <a:spcPts val="0"/>
              </a:spcBef>
              <a:spcAft>
                <a:spcPts val="0"/>
              </a:spcAft>
              <a:buClr>
                <a:schemeClr val="lt1"/>
              </a:buClr>
              <a:buSzPts val="4800"/>
              <a:buFont typeface="Play"/>
              <a:buNone/>
            </a:pPr>
            <a:r>
              <a:rPr lang="en-US"/>
              <a:t>Prediction</a:t>
            </a:r>
            <a:endParaRPr/>
          </a:p>
        </p:txBody>
      </p:sp>
      <p:pic>
        <p:nvPicPr>
          <p:cNvPr descr="Data Points Digital background" id="205" name="Google Shape;205;p1"/>
          <p:cNvPicPr preferRelativeResize="0"/>
          <p:nvPr>
            <p:ph idx="2" type="pic"/>
          </p:nvPr>
        </p:nvPicPr>
        <p:blipFill rotWithShape="1">
          <a:blip r:embed="rId3">
            <a:alphaModFix/>
          </a:blip>
          <a:srcRect b="0" l="0" r="0" t="0"/>
          <a:stretch/>
        </p:blipFill>
        <p:spPr>
          <a:xfrm>
            <a:off x="0" y="0"/>
            <a:ext cx="7452360" cy="6858000"/>
          </a:xfrm>
          <a:prstGeom prst="rect">
            <a:avLst/>
          </a:prstGeom>
          <a:solidFill>
            <a:schemeClr val="accent5"/>
          </a:solidFill>
          <a:ln>
            <a:noFill/>
          </a:ln>
        </p:spPr>
      </p:pic>
      <p:sp>
        <p:nvSpPr>
          <p:cNvPr id="206" name="Google Shape;206;p1"/>
          <p:cNvSpPr txBox="1"/>
          <p:nvPr>
            <p:ph idx="1" type="body"/>
          </p:nvPr>
        </p:nvSpPr>
        <p:spPr>
          <a:xfrm>
            <a:off x="7999413" y="3568700"/>
            <a:ext cx="3565524" cy="1731963"/>
          </a:xfrm>
          <a:prstGeom prst="rect">
            <a:avLst/>
          </a:prstGeom>
          <a:noFill/>
          <a:ln>
            <a:noFill/>
          </a:ln>
        </p:spPr>
        <p:txBody>
          <a:bodyPr anchorCtr="0" anchor="t" bIns="0" lIns="0" spcFirstLastPara="1" rIns="0" wrap="square" tIns="0">
            <a:normAutofit/>
          </a:bodyPr>
          <a:lstStyle/>
          <a:p>
            <a:pPr indent="-228600" lvl="0" marL="228600" rtl="0" algn="l">
              <a:lnSpc>
                <a:spcPct val="110000"/>
              </a:lnSpc>
              <a:spcBef>
                <a:spcPts val="0"/>
              </a:spcBef>
              <a:spcAft>
                <a:spcPts val="0"/>
              </a:spcAft>
              <a:buClr>
                <a:schemeClr val="lt1"/>
              </a:buClr>
              <a:buSzPts val="2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5b6963ba55_0_0"/>
          <p:cNvSpPr txBox="1"/>
          <p:nvPr>
            <p:ph type="title"/>
          </p:nvPr>
        </p:nvSpPr>
        <p:spPr>
          <a:xfrm>
            <a:off x="550862" y="549275"/>
            <a:ext cx="11091600" cy="13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Pre-modeling</a:t>
            </a:r>
            <a:endParaRPr/>
          </a:p>
        </p:txBody>
      </p:sp>
      <p:sp>
        <p:nvSpPr>
          <p:cNvPr id="341" name="Google Shape;341;g15b6963ba55_0_0"/>
          <p:cNvSpPr txBox="1"/>
          <p:nvPr>
            <p:ph idx="1" type="body"/>
          </p:nvPr>
        </p:nvSpPr>
        <p:spPr>
          <a:xfrm>
            <a:off x="550800" y="1547200"/>
            <a:ext cx="11090400" cy="4607700"/>
          </a:xfrm>
          <a:prstGeom prst="rect">
            <a:avLst/>
          </a:prstGeom>
          <a:noFill/>
          <a:ln>
            <a:noFill/>
          </a:ln>
        </p:spPr>
        <p:txBody>
          <a:bodyPr anchorCtr="0" anchor="t" bIns="0" lIns="0" spcFirstLastPara="1" rIns="0" wrap="square" tIns="0">
            <a:noAutofit/>
          </a:bodyPr>
          <a:lstStyle/>
          <a:p>
            <a:pPr indent="0" lvl="0" marL="127000" rtl="0" algn="l">
              <a:lnSpc>
                <a:spcPct val="110000"/>
              </a:lnSpc>
              <a:spcBef>
                <a:spcPts val="0"/>
              </a:spcBef>
              <a:spcAft>
                <a:spcPts val="0"/>
              </a:spcAft>
              <a:buClr>
                <a:schemeClr val="lt1"/>
              </a:buClr>
              <a:buSzPts val="2000"/>
              <a:buNone/>
            </a:pPr>
            <a:r>
              <a:rPr lang="en-US" sz="2300"/>
              <a:t>Feature Scaling</a:t>
            </a:r>
            <a:endParaRPr sz="2300"/>
          </a:p>
          <a:p>
            <a:pPr indent="-342900" lvl="0" marL="914400" rtl="0" algn="l">
              <a:lnSpc>
                <a:spcPct val="110000"/>
              </a:lnSpc>
              <a:spcBef>
                <a:spcPts val="0"/>
              </a:spcBef>
              <a:spcAft>
                <a:spcPts val="0"/>
              </a:spcAft>
              <a:buSzPts val="1800"/>
              <a:buChar char="●"/>
            </a:pPr>
            <a:r>
              <a:rPr lang="en-US"/>
              <a:t>Rescale both the </a:t>
            </a:r>
            <a:r>
              <a:rPr lang="en-US" u="sng"/>
              <a:t>features</a:t>
            </a:r>
            <a:r>
              <a:rPr lang="en-US"/>
              <a:t> and </a:t>
            </a:r>
            <a:r>
              <a:rPr lang="en-US" u="sng"/>
              <a:t>target</a:t>
            </a:r>
            <a:r>
              <a:rPr lang="en-US"/>
              <a:t> to have:</a:t>
            </a:r>
            <a:endParaRPr/>
          </a:p>
          <a:p>
            <a:pPr indent="-374650" lvl="1" marL="1828800" rtl="0" algn="l">
              <a:lnSpc>
                <a:spcPct val="110000"/>
              </a:lnSpc>
              <a:spcBef>
                <a:spcPts val="0"/>
              </a:spcBef>
              <a:spcAft>
                <a:spcPts val="0"/>
              </a:spcAft>
              <a:buSzPts val="2300"/>
              <a:buChar char="○"/>
            </a:pPr>
            <a:r>
              <a:rPr lang="en-US" sz="1900"/>
              <a:t>mean of 0</a:t>
            </a:r>
            <a:endParaRPr sz="1900"/>
          </a:p>
          <a:p>
            <a:pPr indent="-374650" lvl="1" marL="1828800" rtl="0" algn="l">
              <a:lnSpc>
                <a:spcPct val="110000"/>
              </a:lnSpc>
              <a:spcBef>
                <a:spcPts val="0"/>
              </a:spcBef>
              <a:spcAft>
                <a:spcPts val="0"/>
              </a:spcAft>
              <a:buSzPts val="2300"/>
              <a:buChar char="○"/>
            </a:pPr>
            <a:r>
              <a:rPr lang="en-US" sz="1900"/>
              <a:t>standard deviation of 1</a:t>
            </a:r>
            <a:endParaRPr sz="1900"/>
          </a:p>
          <a:p>
            <a:pPr indent="0" lvl="0" marL="0" rtl="0" algn="l">
              <a:lnSpc>
                <a:spcPct val="110000"/>
              </a:lnSpc>
              <a:spcBef>
                <a:spcPts val="0"/>
              </a:spcBef>
              <a:spcAft>
                <a:spcPts val="0"/>
              </a:spcAft>
              <a:buNone/>
            </a:pPr>
            <a:r>
              <a:rPr lang="en-US" sz="2300"/>
              <a:t>  </a:t>
            </a:r>
            <a:endParaRPr sz="2300"/>
          </a:p>
          <a:p>
            <a:pPr indent="0" lvl="0" marL="0" rtl="0" algn="l">
              <a:lnSpc>
                <a:spcPct val="110000"/>
              </a:lnSpc>
              <a:spcBef>
                <a:spcPts val="0"/>
              </a:spcBef>
              <a:spcAft>
                <a:spcPts val="0"/>
              </a:spcAft>
              <a:buNone/>
            </a:pPr>
            <a:r>
              <a:rPr lang="en-US" sz="2300"/>
              <a:t>  Training, Testing Pipeline/Iteration</a:t>
            </a:r>
            <a:endParaRPr sz="1900"/>
          </a:p>
        </p:txBody>
      </p:sp>
      <p:sp>
        <p:nvSpPr>
          <p:cNvPr id="342" name="Google Shape;342;g15b6963ba55_0_0"/>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Sunday, October 16, 2022</a:t>
            </a:r>
            <a:endParaRPr/>
          </a:p>
        </p:txBody>
      </p:sp>
      <p:sp>
        <p:nvSpPr>
          <p:cNvPr id="343" name="Google Shape;343;g15b6963ba55_0_0"/>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Electricity loads dataset prediction team XXXX</a:t>
            </a:r>
            <a:endParaRPr/>
          </a:p>
        </p:txBody>
      </p:sp>
      <p:sp>
        <p:nvSpPr>
          <p:cNvPr id="344" name="Google Shape;344;g15b6963ba55_0_0"/>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345" name="Google Shape;345;g15b6963ba55_0_0"/>
          <p:cNvPicPr preferRelativeResize="0"/>
          <p:nvPr/>
        </p:nvPicPr>
        <p:blipFill>
          <a:blip r:embed="rId3">
            <a:alphaModFix amt="96000"/>
          </a:blip>
          <a:stretch>
            <a:fillRect/>
          </a:stretch>
        </p:blipFill>
        <p:spPr>
          <a:xfrm>
            <a:off x="1599375" y="4073525"/>
            <a:ext cx="7734300" cy="2019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16b2c4e3f88_0_8"/>
          <p:cNvSpPr txBox="1"/>
          <p:nvPr>
            <p:ph type="title"/>
          </p:nvPr>
        </p:nvSpPr>
        <p:spPr>
          <a:xfrm>
            <a:off x="550862" y="549275"/>
            <a:ext cx="11091600" cy="13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Pre-modeling: Clustering</a:t>
            </a:r>
            <a:endParaRPr/>
          </a:p>
        </p:txBody>
      </p:sp>
      <p:sp>
        <p:nvSpPr>
          <p:cNvPr id="351" name="Google Shape;351;g16b2c4e3f88_0_8"/>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Sunday, October 16, 2022</a:t>
            </a:r>
            <a:endParaRPr/>
          </a:p>
        </p:txBody>
      </p:sp>
      <p:sp>
        <p:nvSpPr>
          <p:cNvPr id="352" name="Google Shape;352;g16b2c4e3f88_0_8"/>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Electricity loads dataset prediction team XXXX</a:t>
            </a:r>
            <a:endParaRPr/>
          </a:p>
        </p:txBody>
      </p:sp>
      <p:sp>
        <p:nvSpPr>
          <p:cNvPr id="353" name="Google Shape;353;g16b2c4e3f88_0_8"/>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354" name="Google Shape;354;g16b2c4e3f88_0_8"/>
          <p:cNvPicPr preferRelativeResize="0"/>
          <p:nvPr/>
        </p:nvPicPr>
        <p:blipFill>
          <a:blip r:embed="rId3">
            <a:alphaModFix/>
          </a:blip>
          <a:stretch>
            <a:fillRect/>
          </a:stretch>
        </p:blipFill>
        <p:spPr>
          <a:xfrm>
            <a:off x="693413" y="1470999"/>
            <a:ext cx="10589276" cy="49482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16b2c4e3f88_0_20"/>
          <p:cNvSpPr txBox="1"/>
          <p:nvPr>
            <p:ph type="title"/>
          </p:nvPr>
        </p:nvSpPr>
        <p:spPr>
          <a:xfrm>
            <a:off x="550862" y="549275"/>
            <a:ext cx="11091600" cy="13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Pre-modeling: Clustering</a:t>
            </a:r>
            <a:endParaRPr/>
          </a:p>
        </p:txBody>
      </p:sp>
      <p:sp>
        <p:nvSpPr>
          <p:cNvPr id="360" name="Google Shape;360;g16b2c4e3f88_0_20"/>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Sunday, October 16, 2022</a:t>
            </a:r>
            <a:endParaRPr/>
          </a:p>
        </p:txBody>
      </p:sp>
      <p:sp>
        <p:nvSpPr>
          <p:cNvPr id="361" name="Google Shape;361;g16b2c4e3f88_0_20"/>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Electricity loads dataset prediction team XXXX</a:t>
            </a:r>
            <a:endParaRPr/>
          </a:p>
        </p:txBody>
      </p:sp>
      <p:sp>
        <p:nvSpPr>
          <p:cNvPr id="362" name="Google Shape;362;g16b2c4e3f88_0_20"/>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363" name="Google Shape;363;g16b2c4e3f88_0_20"/>
          <p:cNvPicPr preferRelativeResize="0"/>
          <p:nvPr/>
        </p:nvPicPr>
        <p:blipFill>
          <a:blip r:embed="rId3">
            <a:alphaModFix/>
          </a:blip>
          <a:stretch>
            <a:fillRect/>
          </a:stretch>
        </p:blipFill>
        <p:spPr>
          <a:xfrm>
            <a:off x="1688525" y="1341450"/>
            <a:ext cx="8599050" cy="5074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16b61af4dc7_0_15"/>
          <p:cNvSpPr txBox="1"/>
          <p:nvPr>
            <p:ph type="title"/>
          </p:nvPr>
        </p:nvSpPr>
        <p:spPr>
          <a:xfrm>
            <a:off x="550862" y="549275"/>
            <a:ext cx="11091600" cy="13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Model</a:t>
            </a:r>
            <a:endParaRPr/>
          </a:p>
        </p:txBody>
      </p:sp>
      <p:sp>
        <p:nvSpPr>
          <p:cNvPr id="369" name="Google Shape;369;g16b61af4dc7_0_15"/>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Sunday, October 16, 2022</a:t>
            </a:r>
            <a:endParaRPr/>
          </a:p>
        </p:txBody>
      </p:sp>
      <p:sp>
        <p:nvSpPr>
          <p:cNvPr id="370" name="Google Shape;370;g16b61af4dc7_0_15"/>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Electricity loads dataset prediction team XXXX</a:t>
            </a:r>
            <a:endParaRPr/>
          </a:p>
        </p:txBody>
      </p:sp>
      <p:sp>
        <p:nvSpPr>
          <p:cNvPr id="371" name="Google Shape;371;g16b61af4dc7_0_15"/>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372" name="Google Shape;372;g16b61af4dc7_0_15"/>
          <p:cNvGraphicFramePr/>
          <p:nvPr/>
        </p:nvGraphicFramePr>
        <p:xfrm>
          <a:off x="609588" y="1520825"/>
          <a:ext cx="3000000" cy="3000000"/>
        </p:xfrm>
        <a:graphic>
          <a:graphicData uri="http://schemas.openxmlformats.org/drawingml/2006/table">
            <a:tbl>
              <a:tblPr bandRow="1">
                <a:noFill/>
                <a:tableStyleId>{91973054-963E-47D7-B362-8BAED827A936}</a:tableStyleId>
              </a:tblPr>
              <a:tblGrid>
                <a:gridCol w="2813575"/>
                <a:gridCol w="3868600"/>
                <a:gridCol w="4290625"/>
              </a:tblGrid>
              <a:tr h="641750">
                <a:tc>
                  <a:txBody>
                    <a:bodyPr/>
                    <a:lstStyle/>
                    <a:p>
                      <a:pPr indent="-360045" lvl="0" marL="360045" rtl="0" algn="l">
                        <a:lnSpc>
                          <a:spcPct val="108333"/>
                        </a:lnSpc>
                        <a:spcBef>
                          <a:spcPts val="600"/>
                        </a:spcBef>
                        <a:spcAft>
                          <a:spcPts val="600"/>
                        </a:spcAft>
                        <a:buNone/>
                      </a:pPr>
                      <a:r>
                        <a:rPr b="1" lang="en-US" sz="1800">
                          <a:solidFill>
                            <a:schemeClr val="lt1"/>
                          </a:solidFill>
                          <a:latin typeface="Play"/>
                          <a:ea typeface="Play"/>
                          <a:cs typeface="Play"/>
                          <a:sym typeface="Play"/>
                        </a:rPr>
                        <a:t>  </a:t>
                      </a:r>
                      <a:r>
                        <a:rPr b="1" lang="en-US" sz="1800">
                          <a:solidFill>
                            <a:schemeClr val="lt1"/>
                          </a:solidFill>
                          <a:latin typeface="Play"/>
                          <a:ea typeface="Play"/>
                          <a:cs typeface="Play"/>
                          <a:sym typeface="Play"/>
                        </a:rPr>
                        <a:t>Target</a:t>
                      </a:r>
                      <a:endParaRPr b="1" sz="1800">
                        <a:solidFill>
                          <a:schemeClr val="lt1"/>
                        </a:solidFill>
                        <a:latin typeface="Play"/>
                        <a:ea typeface="Play"/>
                        <a:cs typeface="Play"/>
                        <a:sym typeface="Play"/>
                      </a:endParaRPr>
                    </a:p>
                  </a:txBody>
                  <a:tcPr marT="0" marB="0" marR="68575" marL="68575" anchor="ctr">
                    <a:lnL cap="flat" cmpd="sng" w="635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5818E"/>
                    </a:solidFill>
                  </a:tcPr>
                </a:tc>
                <a:tc>
                  <a:txBody>
                    <a:bodyPr/>
                    <a:lstStyle/>
                    <a:p>
                      <a:pPr indent="-360045" lvl="0" marL="360045" rtl="0" algn="l">
                        <a:lnSpc>
                          <a:spcPct val="108333"/>
                        </a:lnSpc>
                        <a:spcBef>
                          <a:spcPts val="600"/>
                        </a:spcBef>
                        <a:spcAft>
                          <a:spcPts val="600"/>
                        </a:spcAft>
                        <a:buNone/>
                      </a:pPr>
                      <a:r>
                        <a:rPr b="1" lang="en-US" sz="1800">
                          <a:solidFill>
                            <a:schemeClr val="lt1"/>
                          </a:solidFill>
                          <a:latin typeface="Play"/>
                          <a:ea typeface="Play"/>
                          <a:cs typeface="Play"/>
                          <a:sym typeface="Play"/>
                        </a:rPr>
                        <a:t>  </a:t>
                      </a:r>
                      <a:r>
                        <a:rPr b="1" lang="en-US" sz="1800">
                          <a:solidFill>
                            <a:schemeClr val="lt1"/>
                          </a:solidFill>
                          <a:latin typeface="Play"/>
                          <a:ea typeface="Play"/>
                          <a:cs typeface="Play"/>
                          <a:sym typeface="Play"/>
                        </a:rPr>
                        <a:t>Category</a:t>
                      </a:r>
                      <a:endParaRPr b="1" sz="1800">
                        <a:solidFill>
                          <a:schemeClr val="lt1"/>
                        </a:solidFill>
                        <a:latin typeface="Play"/>
                        <a:ea typeface="Play"/>
                        <a:cs typeface="Play"/>
                        <a:sym typeface="Play"/>
                      </a:endParaRPr>
                    </a:p>
                  </a:txBody>
                  <a:tcPr marT="0" marB="0" marR="68575" marL="68575" anchor="ctr">
                    <a:lnL cap="flat" cmpd="sng" w="28575">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5818E"/>
                    </a:solidFill>
                  </a:tcPr>
                </a:tc>
                <a:tc>
                  <a:txBody>
                    <a:bodyPr/>
                    <a:lstStyle/>
                    <a:p>
                      <a:pPr indent="-360045" lvl="0" marL="360045" rtl="0" algn="l">
                        <a:lnSpc>
                          <a:spcPct val="108333"/>
                        </a:lnSpc>
                        <a:spcBef>
                          <a:spcPts val="600"/>
                        </a:spcBef>
                        <a:spcAft>
                          <a:spcPts val="600"/>
                        </a:spcAft>
                        <a:buNone/>
                      </a:pPr>
                      <a:r>
                        <a:rPr b="1" lang="en-US" sz="1800">
                          <a:solidFill>
                            <a:schemeClr val="lt1"/>
                          </a:solidFill>
                          <a:latin typeface="Play"/>
                          <a:ea typeface="Play"/>
                          <a:cs typeface="Play"/>
                          <a:sym typeface="Play"/>
                        </a:rPr>
                        <a:t>  </a:t>
                      </a:r>
                      <a:r>
                        <a:rPr b="1" lang="en-US" sz="1800">
                          <a:solidFill>
                            <a:schemeClr val="lt1"/>
                          </a:solidFill>
                          <a:latin typeface="Play"/>
                          <a:ea typeface="Play"/>
                          <a:cs typeface="Play"/>
                          <a:sym typeface="Play"/>
                        </a:rPr>
                        <a:t>Algorithms/Approach</a:t>
                      </a:r>
                      <a:endParaRPr b="1" sz="1800">
                        <a:solidFill>
                          <a:schemeClr val="lt1"/>
                        </a:solidFill>
                        <a:latin typeface="Play"/>
                        <a:ea typeface="Play"/>
                        <a:cs typeface="Play"/>
                        <a:sym typeface="Play"/>
                      </a:endParaRPr>
                    </a:p>
                  </a:txBody>
                  <a:tcPr marT="0" marB="0" marR="68575" marL="68575" anchor="ctr">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5818E"/>
                    </a:solidFill>
                  </a:tcPr>
                </a:tc>
              </a:tr>
              <a:tr h="1741275">
                <a:tc>
                  <a:txBody>
                    <a:bodyPr/>
                    <a:lstStyle/>
                    <a:p>
                      <a:pPr indent="0" lvl="0" marL="0" rtl="0" algn="l">
                        <a:lnSpc>
                          <a:spcPct val="108333"/>
                        </a:lnSpc>
                        <a:spcBef>
                          <a:spcPts val="600"/>
                        </a:spcBef>
                        <a:spcAft>
                          <a:spcPts val="0"/>
                        </a:spcAft>
                        <a:buNone/>
                      </a:pPr>
                      <a:r>
                        <a:t/>
                      </a:r>
                      <a:endParaRPr sz="1400">
                        <a:solidFill>
                          <a:schemeClr val="lt1"/>
                        </a:solidFill>
                        <a:latin typeface="Play"/>
                        <a:ea typeface="Play"/>
                        <a:cs typeface="Play"/>
                        <a:sym typeface="Play"/>
                      </a:endParaRPr>
                    </a:p>
                    <a:p>
                      <a:pPr indent="0" lvl="0" marL="0" rtl="0" algn="l">
                        <a:lnSpc>
                          <a:spcPct val="108333"/>
                        </a:lnSpc>
                        <a:spcBef>
                          <a:spcPts val="600"/>
                        </a:spcBef>
                        <a:spcAft>
                          <a:spcPts val="600"/>
                        </a:spcAft>
                        <a:buNone/>
                      </a:pPr>
                      <a:r>
                        <a:rPr lang="en-US" sz="1400">
                          <a:solidFill>
                            <a:schemeClr val="lt1"/>
                          </a:solidFill>
                          <a:latin typeface="Play"/>
                          <a:ea typeface="Play"/>
                          <a:cs typeface="Play"/>
                          <a:sym typeface="Play"/>
                        </a:rPr>
                        <a:t>1-day electricity load ahead</a:t>
                      </a:r>
                      <a:endParaRPr sz="1400">
                        <a:solidFill>
                          <a:schemeClr val="lt1"/>
                        </a:solidFill>
                        <a:latin typeface="Play"/>
                        <a:ea typeface="Play"/>
                        <a:cs typeface="Play"/>
                        <a:sym typeface="Play"/>
                      </a:endParaRPr>
                    </a:p>
                  </a:txBody>
                  <a:tcPr marT="0" marB="0" marR="68575" marL="68575">
                    <a:lnL cap="flat" cmpd="sng" w="635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76A5AF"/>
                    </a:solidFill>
                  </a:tcPr>
                </a:tc>
                <a:tc>
                  <a:txBody>
                    <a:bodyPr/>
                    <a:lstStyle/>
                    <a:p>
                      <a:pPr indent="-360045" lvl="0" marL="360045" rtl="0" algn="l">
                        <a:lnSpc>
                          <a:spcPct val="108333"/>
                        </a:lnSpc>
                        <a:spcBef>
                          <a:spcPts val="600"/>
                        </a:spcBef>
                        <a:spcAft>
                          <a:spcPts val="0"/>
                        </a:spcAft>
                        <a:buNone/>
                      </a:pPr>
                      <a:r>
                        <a:t/>
                      </a:r>
                      <a:endParaRPr sz="1400">
                        <a:solidFill>
                          <a:schemeClr val="lt1"/>
                        </a:solidFill>
                        <a:latin typeface="Play"/>
                        <a:ea typeface="Play"/>
                        <a:cs typeface="Play"/>
                        <a:sym typeface="Play"/>
                      </a:endParaRPr>
                    </a:p>
                    <a:p>
                      <a:pPr indent="-360045" lvl="0" marL="360045" rtl="0" algn="l">
                        <a:lnSpc>
                          <a:spcPct val="108333"/>
                        </a:lnSpc>
                        <a:spcBef>
                          <a:spcPts val="600"/>
                        </a:spcBef>
                        <a:spcAft>
                          <a:spcPts val="600"/>
                        </a:spcAft>
                        <a:buNone/>
                      </a:pPr>
                      <a:r>
                        <a:rPr lang="en-US" sz="1400">
                          <a:solidFill>
                            <a:schemeClr val="lt1"/>
                          </a:solidFill>
                          <a:latin typeface="Play"/>
                          <a:ea typeface="Play"/>
                          <a:cs typeface="Play"/>
                          <a:sym typeface="Play"/>
                        </a:rPr>
                        <a:t>1-step prediction</a:t>
                      </a:r>
                      <a:endParaRPr sz="1400">
                        <a:solidFill>
                          <a:schemeClr val="lt1"/>
                        </a:solidFill>
                        <a:latin typeface="Play"/>
                        <a:ea typeface="Play"/>
                        <a:cs typeface="Play"/>
                        <a:sym typeface="Play"/>
                      </a:endParaRPr>
                    </a:p>
                  </a:txBody>
                  <a:tcPr marT="0" marB="0" marR="68575" marL="68575">
                    <a:lnL cap="flat" cmpd="sng" w="28575">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76A5AF"/>
                    </a:solidFill>
                  </a:tcPr>
                </a:tc>
                <a:tc>
                  <a:txBody>
                    <a:bodyPr/>
                    <a:lstStyle/>
                    <a:p>
                      <a:pPr indent="-360045" lvl="0" marL="360045" rtl="0" algn="l">
                        <a:lnSpc>
                          <a:spcPct val="108333"/>
                        </a:lnSpc>
                        <a:spcBef>
                          <a:spcPts val="600"/>
                        </a:spcBef>
                        <a:spcAft>
                          <a:spcPts val="0"/>
                        </a:spcAft>
                        <a:buNone/>
                      </a:pPr>
                      <a:r>
                        <a:rPr lang="en-US" sz="1400">
                          <a:solidFill>
                            <a:schemeClr val="lt1"/>
                          </a:solidFill>
                          <a:latin typeface="Play"/>
                          <a:ea typeface="Play"/>
                          <a:cs typeface="Play"/>
                          <a:sym typeface="Play"/>
                        </a:rPr>
                        <a:t>OLS</a:t>
                      </a:r>
                      <a:endParaRPr sz="1400">
                        <a:solidFill>
                          <a:schemeClr val="lt1"/>
                        </a:solidFill>
                        <a:latin typeface="Play"/>
                        <a:ea typeface="Play"/>
                        <a:cs typeface="Play"/>
                        <a:sym typeface="Play"/>
                      </a:endParaRPr>
                    </a:p>
                    <a:p>
                      <a:pPr indent="-360045" lvl="0" marL="360045" rtl="0" algn="l">
                        <a:lnSpc>
                          <a:spcPct val="108333"/>
                        </a:lnSpc>
                        <a:spcBef>
                          <a:spcPts val="600"/>
                        </a:spcBef>
                        <a:spcAft>
                          <a:spcPts val="0"/>
                        </a:spcAft>
                        <a:buNone/>
                      </a:pPr>
                      <a:r>
                        <a:rPr lang="en-US" sz="1400">
                          <a:solidFill>
                            <a:schemeClr val="lt1"/>
                          </a:solidFill>
                          <a:latin typeface="Play"/>
                          <a:ea typeface="Play"/>
                          <a:cs typeface="Play"/>
                          <a:sym typeface="Play"/>
                        </a:rPr>
                        <a:t>Prophet</a:t>
                      </a:r>
                      <a:endParaRPr sz="1400">
                        <a:solidFill>
                          <a:schemeClr val="lt1"/>
                        </a:solidFill>
                        <a:latin typeface="Play"/>
                        <a:ea typeface="Play"/>
                        <a:cs typeface="Play"/>
                        <a:sym typeface="Play"/>
                      </a:endParaRPr>
                    </a:p>
                    <a:p>
                      <a:pPr indent="-360045" lvl="0" marL="360045" rtl="0" algn="l">
                        <a:lnSpc>
                          <a:spcPct val="108333"/>
                        </a:lnSpc>
                        <a:spcBef>
                          <a:spcPts val="600"/>
                        </a:spcBef>
                        <a:spcAft>
                          <a:spcPts val="0"/>
                        </a:spcAft>
                        <a:buNone/>
                      </a:pPr>
                      <a:r>
                        <a:rPr lang="en-US" sz="1400">
                          <a:solidFill>
                            <a:schemeClr val="lt1"/>
                          </a:solidFill>
                          <a:latin typeface="Play"/>
                          <a:ea typeface="Play"/>
                          <a:cs typeface="Play"/>
                          <a:sym typeface="Play"/>
                        </a:rPr>
                        <a:t>Random Forest</a:t>
                      </a:r>
                      <a:endParaRPr sz="1400">
                        <a:solidFill>
                          <a:schemeClr val="lt1"/>
                        </a:solidFill>
                        <a:latin typeface="Play"/>
                        <a:ea typeface="Play"/>
                        <a:cs typeface="Play"/>
                        <a:sym typeface="Play"/>
                      </a:endParaRPr>
                    </a:p>
                    <a:p>
                      <a:pPr indent="-360045" lvl="0" marL="360045" rtl="0" algn="l">
                        <a:lnSpc>
                          <a:spcPct val="108333"/>
                        </a:lnSpc>
                        <a:spcBef>
                          <a:spcPts val="600"/>
                        </a:spcBef>
                        <a:spcAft>
                          <a:spcPts val="0"/>
                        </a:spcAft>
                        <a:buNone/>
                      </a:pPr>
                      <a:r>
                        <a:rPr lang="en-US" sz="1400">
                          <a:solidFill>
                            <a:schemeClr val="lt1"/>
                          </a:solidFill>
                          <a:latin typeface="Play"/>
                          <a:ea typeface="Play"/>
                          <a:cs typeface="Play"/>
                          <a:sym typeface="Play"/>
                        </a:rPr>
                        <a:t>Gradient Boosting</a:t>
                      </a:r>
                      <a:endParaRPr sz="1400">
                        <a:solidFill>
                          <a:schemeClr val="lt1"/>
                        </a:solidFill>
                        <a:latin typeface="Play"/>
                        <a:ea typeface="Play"/>
                        <a:cs typeface="Play"/>
                        <a:sym typeface="Play"/>
                      </a:endParaRPr>
                    </a:p>
                    <a:p>
                      <a:pPr indent="-360045" lvl="0" marL="360045" rtl="0" algn="l">
                        <a:lnSpc>
                          <a:spcPct val="108333"/>
                        </a:lnSpc>
                        <a:spcBef>
                          <a:spcPts val="600"/>
                        </a:spcBef>
                        <a:spcAft>
                          <a:spcPts val="600"/>
                        </a:spcAft>
                        <a:buNone/>
                      </a:pPr>
                      <a:r>
                        <a:rPr lang="en-US" sz="1400">
                          <a:solidFill>
                            <a:schemeClr val="lt1"/>
                          </a:solidFill>
                          <a:latin typeface="Play"/>
                          <a:ea typeface="Play"/>
                          <a:cs typeface="Play"/>
                          <a:sym typeface="Play"/>
                        </a:rPr>
                        <a:t>Neural Net</a:t>
                      </a:r>
                      <a:endParaRPr sz="1400">
                        <a:solidFill>
                          <a:schemeClr val="lt1"/>
                        </a:solidFill>
                        <a:latin typeface="Play"/>
                        <a:ea typeface="Play"/>
                        <a:cs typeface="Play"/>
                        <a:sym typeface="Play"/>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76A5AF"/>
                    </a:solidFill>
                  </a:tcPr>
                </a:tc>
              </a:tr>
              <a:tr h="1094500">
                <a:tc>
                  <a:txBody>
                    <a:bodyPr/>
                    <a:lstStyle/>
                    <a:p>
                      <a:pPr indent="0" lvl="0" marL="0" rtl="0" algn="l">
                        <a:lnSpc>
                          <a:spcPct val="108333"/>
                        </a:lnSpc>
                        <a:spcBef>
                          <a:spcPts val="600"/>
                        </a:spcBef>
                        <a:spcAft>
                          <a:spcPts val="600"/>
                        </a:spcAft>
                        <a:buNone/>
                      </a:pPr>
                      <a:r>
                        <a:rPr lang="en-US" sz="1400">
                          <a:solidFill>
                            <a:schemeClr val="lt1"/>
                          </a:solidFill>
                          <a:latin typeface="Play"/>
                          <a:ea typeface="Play"/>
                          <a:cs typeface="Play"/>
                          <a:sym typeface="Play"/>
                        </a:rPr>
                        <a:t>30-day forward prediction</a:t>
                      </a:r>
                      <a:endParaRPr sz="1400">
                        <a:solidFill>
                          <a:schemeClr val="lt1"/>
                        </a:solidFill>
                        <a:latin typeface="Play"/>
                        <a:ea typeface="Play"/>
                        <a:cs typeface="Play"/>
                        <a:sym typeface="Play"/>
                      </a:endParaRPr>
                    </a:p>
                  </a:txBody>
                  <a:tcPr marT="0" marB="0" marR="68575" marL="68575">
                    <a:lnL cap="flat" cmpd="sng" w="635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A2C4C9"/>
                    </a:solidFill>
                  </a:tcPr>
                </a:tc>
                <a:tc>
                  <a:txBody>
                    <a:bodyPr/>
                    <a:lstStyle/>
                    <a:p>
                      <a:pPr indent="-360045" lvl="0" marL="360045" rtl="0" algn="l">
                        <a:lnSpc>
                          <a:spcPct val="108333"/>
                        </a:lnSpc>
                        <a:spcBef>
                          <a:spcPts val="600"/>
                        </a:spcBef>
                        <a:spcAft>
                          <a:spcPts val="0"/>
                        </a:spcAft>
                        <a:buNone/>
                      </a:pPr>
                      <a:r>
                        <a:rPr lang="en-US" sz="1400">
                          <a:solidFill>
                            <a:schemeClr val="lt1"/>
                          </a:solidFill>
                          <a:latin typeface="Play"/>
                          <a:ea typeface="Play"/>
                          <a:cs typeface="Play"/>
                          <a:sym typeface="Play"/>
                        </a:rPr>
                        <a:t>1-step prediction</a:t>
                      </a:r>
                      <a:endParaRPr sz="1400">
                        <a:solidFill>
                          <a:schemeClr val="lt1"/>
                        </a:solidFill>
                        <a:latin typeface="Play"/>
                        <a:ea typeface="Play"/>
                        <a:cs typeface="Play"/>
                        <a:sym typeface="Play"/>
                      </a:endParaRPr>
                    </a:p>
                    <a:p>
                      <a:pPr indent="-360045" lvl="0" marL="360045" rtl="0" algn="l">
                        <a:lnSpc>
                          <a:spcPct val="108333"/>
                        </a:lnSpc>
                        <a:spcBef>
                          <a:spcPts val="600"/>
                        </a:spcBef>
                        <a:spcAft>
                          <a:spcPts val="600"/>
                        </a:spcAft>
                        <a:buNone/>
                      </a:pPr>
                      <a:r>
                        <a:rPr lang="en-US" sz="1400">
                          <a:solidFill>
                            <a:schemeClr val="lt1"/>
                          </a:solidFill>
                          <a:latin typeface="Play"/>
                          <a:ea typeface="Play"/>
                          <a:cs typeface="Play"/>
                          <a:sym typeface="Play"/>
                        </a:rPr>
                        <a:t>N-steps prediction/forecasting</a:t>
                      </a:r>
                      <a:endParaRPr sz="1400">
                        <a:solidFill>
                          <a:schemeClr val="lt1"/>
                        </a:solidFill>
                        <a:latin typeface="Play"/>
                        <a:ea typeface="Play"/>
                        <a:cs typeface="Play"/>
                        <a:sym typeface="Play"/>
                      </a:endParaRPr>
                    </a:p>
                  </a:txBody>
                  <a:tcPr marT="0" marB="0" marR="68575" marL="68575">
                    <a:lnL cap="flat" cmpd="sng" w="28575">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A2C4C9"/>
                    </a:solidFill>
                  </a:tcPr>
                </a:tc>
                <a:tc>
                  <a:txBody>
                    <a:bodyPr/>
                    <a:lstStyle/>
                    <a:p>
                      <a:pPr indent="-360045" lvl="0" marL="360045" rtl="0" algn="l">
                        <a:lnSpc>
                          <a:spcPct val="108333"/>
                        </a:lnSpc>
                        <a:spcBef>
                          <a:spcPts val="600"/>
                        </a:spcBef>
                        <a:spcAft>
                          <a:spcPts val="0"/>
                        </a:spcAft>
                        <a:buNone/>
                      </a:pPr>
                      <a:r>
                        <a:rPr lang="en-US" sz="1400">
                          <a:solidFill>
                            <a:schemeClr val="lt1"/>
                          </a:solidFill>
                          <a:latin typeface="Play"/>
                          <a:ea typeface="Play"/>
                          <a:cs typeface="Play"/>
                          <a:sym typeface="Play"/>
                        </a:rPr>
                        <a:t>Prophet</a:t>
                      </a:r>
                      <a:endParaRPr sz="1400">
                        <a:solidFill>
                          <a:schemeClr val="lt1"/>
                        </a:solidFill>
                        <a:latin typeface="Play"/>
                        <a:ea typeface="Play"/>
                        <a:cs typeface="Play"/>
                        <a:sym typeface="Play"/>
                      </a:endParaRPr>
                    </a:p>
                    <a:p>
                      <a:pPr indent="-360045" lvl="0" marL="360045" rtl="0" algn="l">
                        <a:lnSpc>
                          <a:spcPct val="108333"/>
                        </a:lnSpc>
                        <a:spcBef>
                          <a:spcPts val="600"/>
                        </a:spcBef>
                        <a:spcAft>
                          <a:spcPts val="0"/>
                        </a:spcAft>
                        <a:buNone/>
                      </a:pPr>
                      <a:r>
                        <a:rPr lang="en-US" sz="1400">
                          <a:solidFill>
                            <a:schemeClr val="lt1"/>
                          </a:solidFill>
                          <a:latin typeface="Play"/>
                          <a:ea typeface="Play"/>
                          <a:cs typeface="Play"/>
                          <a:sym typeface="Play"/>
                        </a:rPr>
                        <a:t>Gradient Boosting (rolling)</a:t>
                      </a:r>
                      <a:endParaRPr sz="1400">
                        <a:solidFill>
                          <a:schemeClr val="lt1"/>
                        </a:solidFill>
                        <a:latin typeface="Play"/>
                        <a:ea typeface="Play"/>
                        <a:cs typeface="Play"/>
                        <a:sym typeface="Play"/>
                      </a:endParaRPr>
                    </a:p>
                    <a:p>
                      <a:pPr indent="-360045" lvl="0" marL="360045" rtl="0" algn="l">
                        <a:lnSpc>
                          <a:spcPct val="108333"/>
                        </a:lnSpc>
                        <a:spcBef>
                          <a:spcPts val="600"/>
                        </a:spcBef>
                        <a:spcAft>
                          <a:spcPts val="600"/>
                        </a:spcAft>
                        <a:buNone/>
                      </a:pPr>
                      <a:r>
                        <a:rPr lang="en-US" sz="1400">
                          <a:solidFill>
                            <a:schemeClr val="lt1"/>
                          </a:solidFill>
                          <a:latin typeface="Play"/>
                          <a:ea typeface="Play"/>
                          <a:cs typeface="Play"/>
                          <a:sym typeface="Play"/>
                        </a:rPr>
                        <a:t>Neural Net</a:t>
                      </a:r>
                      <a:endParaRPr sz="1400">
                        <a:solidFill>
                          <a:schemeClr val="lt1"/>
                        </a:solidFill>
                        <a:latin typeface="Play"/>
                        <a:ea typeface="Play"/>
                        <a:cs typeface="Play"/>
                        <a:sym typeface="Play"/>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A2C4C9"/>
                    </a:solidFill>
                  </a:tcPr>
                </a:tc>
              </a:tr>
              <a:tr h="1094500">
                <a:tc>
                  <a:txBody>
                    <a:bodyPr/>
                    <a:lstStyle/>
                    <a:p>
                      <a:pPr indent="0" lvl="0" marL="0" rtl="0" algn="l">
                        <a:lnSpc>
                          <a:spcPct val="108333"/>
                        </a:lnSpc>
                        <a:spcBef>
                          <a:spcPts val="600"/>
                        </a:spcBef>
                        <a:spcAft>
                          <a:spcPts val="600"/>
                        </a:spcAft>
                        <a:buNone/>
                      </a:pPr>
                      <a:r>
                        <a:rPr lang="en-US" sz="1400">
                          <a:solidFill>
                            <a:schemeClr val="lt1"/>
                          </a:solidFill>
                          <a:latin typeface="Play"/>
                          <a:ea typeface="Play"/>
                          <a:cs typeface="Play"/>
                          <a:sym typeface="Play"/>
                        </a:rPr>
                        <a:t>9-month/1-year forward prediction</a:t>
                      </a:r>
                      <a:endParaRPr sz="1400">
                        <a:solidFill>
                          <a:schemeClr val="lt1"/>
                        </a:solidFill>
                        <a:latin typeface="Play"/>
                        <a:ea typeface="Play"/>
                        <a:cs typeface="Play"/>
                        <a:sym typeface="Play"/>
                      </a:endParaRPr>
                    </a:p>
                  </a:txBody>
                  <a:tcPr marT="0" marB="0" marR="68575" marL="68575">
                    <a:lnL cap="flat" cmpd="sng" w="635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76A5AF"/>
                    </a:solidFill>
                  </a:tcPr>
                </a:tc>
                <a:tc>
                  <a:txBody>
                    <a:bodyPr/>
                    <a:lstStyle/>
                    <a:p>
                      <a:pPr indent="-360045" lvl="0" marL="360045" rtl="0" algn="l">
                        <a:lnSpc>
                          <a:spcPct val="108333"/>
                        </a:lnSpc>
                        <a:spcBef>
                          <a:spcPts val="600"/>
                        </a:spcBef>
                        <a:spcAft>
                          <a:spcPts val="600"/>
                        </a:spcAft>
                        <a:buNone/>
                      </a:pPr>
                      <a:r>
                        <a:rPr lang="en-US" sz="1400">
                          <a:solidFill>
                            <a:schemeClr val="lt1"/>
                          </a:solidFill>
                          <a:latin typeface="Play"/>
                          <a:ea typeface="Play"/>
                          <a:cs typeface="Play"/>
                          <a:sym typeface="Play"/>
                        </a:rPr>
                        <a:t>N-steps prediction/forecasting</a:t>
                      </a:r>
                      <a:endParaRPr sz="1400">
                        <a:solidFill>
                          <a:schemeClr val="lt1"/>
                        </a:solidFill>
                        <a:latin typeface="Play"/>
                        <a:ea typeface="Play"/>
                        <a:cs typeface="Play"/>
                        <a:sym typeface="Play"/>
                      </a:endParaRPr>
                    </a:p>
                  </a:txBody>
                  <a:tcPr marT="0" marB="0" marR="68575" marL="68575">
                    <a:lnL cap="flat" cmpd="sng" w="28575">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76A5AF"/>
                    </a:solidFill>
                  </a:tcPr>
                </a:tc>
                <a:tc>
                  <a:txBody>
                    <a:bodyPr/>
                    <a:lstStyle/>
                    <a:p>
                      <a:pPr indent="-360045" lvl="0" marL="360045" rtl="0" algn="l">
                        <a:lnSpc>
                          <a:spcPct val="108333"/>
                        </a:lnSpc>
                        <a:spcBef>
                          <a:spcPts val="600"/>
                        </a:spcBef>
                        <a:spcAft>
                          <a:spcPts val="0"/>
                        </a:spcAft>
                        <a:buNone/>
                      </a:pPr>
                      <a:r>
                        <a:rPr lang="en-US" sz="1400">
                          <a:solidFill>
                            <a:schemeClr val="lt1"/>
                          </a:solidFill>
                          <a:latin typeface="Play"/>
                          <a:ea typeface="Play"/>
                          <a:cs typeface="Play"/>
                          <a:sym typeface="Play"/>
                        </a:rPr>
                        <a:t>Prophet</a:t>
                      </a:r>
                      <a:endParaRPr sz="1400">
                        <a:solidFill>
                          <a:schemeClr val="lt1"/>
                        </a:solidFill>
                        <a:latin typeface="Play"/>
                        <a:ea typeface="Play"/>
                        <a:cs typeface="Play"/>
                        <a:sym typeface="Play"/>
                      </a:endParaRPr>
                    </a:p>
                    <a:p>
                      <a:pPr indent="-360045" lvl="0" marL="360045" rtl="0" algn="l">
                        <a:lnSpc>
                          <a:spcPct val="108333"/>
                        </a:lnSpc>
                        <a:spcBef>
                          <a:spcPts val="600"/>
                        </a:spcBef>
                        <a:spcAft>
                          <a:spcPts val="0"/>
                        </a:spcAft>
                        <a:buNone/>
                      </a:pPr>
                      <a:r>
                        <a:rPr lang="en-US" sz="1400">
                          <a:solidFill>
                            <a:schemeClr val="lt1"/>
                          </a:solidFill>
                          <a:latin typeface="Play"/>
                          <a:ea typeface="Play"/>
                          <a:cs typeface="Play"/>
                          <a:sym typeface="Play"/>
                        </a:rPr>
                        <a:t>Gradient Boosting (rolling)</a:t>
                      </a:r>
                      <a:endParaRPr sz="1400">
                        <a:solidFill>
                          <a:schemeClr val="lt1"/>
                        </a:solidFill>
                        <a:latin typeface="Play"/>
                        <a:ea typeface="Play"/>
                        <a:cs typeface="Play"/>
                        <a:sym typeface="Play"/>
                      </a:endParaRPr>
                    </a:p>
                    <a:p>
                      <a:pPr indent="-360045" lvl="0" marL="360045" rtl="0" algn="l">
                        <a:lnSpc>
                          <a:spcPct val="108333"/>
                        </a:lnSpc>
                        <a:spcBef>
                          <a:spcPts val="600"/>
                        </a:spcBef>
                        <a:spcAft>
                          <a:spcPts val="600"/>
                        </a:spcAft>
                        <a:buNone/>
                      </a:pPr>
                      <a:r>
                        <a:rPr lang="en-US" sz="1400">
                          <a:solidFill>
                            <a:schemeClr val="lt1"/>
                          </a:solidFill>
                          <a:latin typeface="Play"/>
                          <a:ea typeface="Play"/>
                          <a:cs typeface="Play"/>
                          <a:sym typeface="Play"/>
                        </a:rPr>
                        <a:t>Neural Net</a:t>
                      </a:r>
                      <a:endParaRPr sz="1400">
                        <a:solidFill>
                          <a:schemeClr val="lt1"/>
                        </a:solidFill>
                        <a:latin typeface="Play"/>
                        <a:ea typeface="Play"/>
                        <a:cs typeface="Play"/>
                        <a:sym typeface="Play"/>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76A5AF"/>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15c699edce4_2_0"/>
          <p:cNvSpPr txBox="1"/>
          <p:nvPr>
            <p:ph type="title"/>
          </p:nvPr>
        </p:nvSpPr>
        <p:spPr>
          <a:xfrm>
            <a:off x="550862" y="549275"/>
            <a:ext cx="11091600" cy="13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Results: OLS with Clustering</a:t>
            </a:r>
            <a:endParaRPr/>
          </a:p>
        </p:txBody>
      </p:sp>
      <p:sp>
        <p:nvSpPr>
          <p:cNvPr id="378" name="Google Shape;378;g15c699edce4_2_0"/>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Sunday, October 16, 2022</a:t>
            </a:r>
            <a:endParaRPr/>
          </a:p>
        </p:txBody>
      </p:sp>
      <p:sp>
        <p:nvSpPr>
          <p:cNvPr id="379" name="Google Shape;379;g15c699edce4_2_0"/>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Electricity loads dataset prediction team XXXX</a:t>
            </a:r>
            <a:endParaRPr/>
          </a:p>
        </p:txBody>
      </p:sp>
      <p:sp>
        <p:nvSpPr>
          <p:cNvPr id="380" name="Google Shape;380;g15c699edce4_2_0"/>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381" name="Google Shape;381;g15c699edce4_2_0"/>
          <p:cNvPicPr preferRelativeResize="0"/>
          <p:nvPr/>
        </p:nvPicPr>
        <p:blipFill>
          <a:blip r:embed="rId3">
            <a:alphaModFix/>
          </a:blip>
          <a:stretch>
            <a:fillRect/>
          </a:stretch>
        </p:blipFill>
        <p:spPr>
          <a:xfrm>
            <a:off x="5793400" y="2113200"/>
            <a:ext cx="4899750" cy="3607287"/>
          </a:xfrm>
          <a:prstGeom prst="rect">
            <a:avLst/>
          </a:prstGeom>
          <a:noFill/>
          <a:ln>
            <a:noFill/>
          </a:ln>
        </p:spPr>
      </p:pic>
      <p:pic>
        <p:nvPicPr>
          <p:cNvPr id="382" name="Google Shape;382;g15c699edce4_2_0"/>
          <p:cNvPicPr preferRelativeResize="0"/>
          <p:nvPr/>
        </p:nvPicPr>
        <p:blipFill rotWithShape="1">
          <a:blip r:embed="rId4">
            <a:alphaModFix/>
          </a:blip>
          <a:srcRect b="0" l="0" r="0" t="1603"/>
          <a:stretch/>
        </p:blipFill>
        <p:spPr>
          <a:xfrm>
            <a:off x="924889" y="2113200"/>
            <a:ext cx="4868512" cy="3607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16b532653f3_0_41"/>
          <p:cNvSpPr txBox="1"/>
          <p:nvPr>
            <p:ph type="title"/>
          </p:nvPr>
        </p:nvSpPr>
        <p:spPr>
          <a:xfrm>
            <a:off x="550862" y="549275"/>
            <a:ext cx="11091600" cy="13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Results: Prophet with Clustering</a:t>
            </a:r>
            <a:endParaRPr/>
          </a:p>
        </p:txBody>
      </p:sp>
      <p:sp>
        <p:nvSpPr>
          <p:cNvPr id="388" name="Google Shape;388;g16b532653f3_0_41"/>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Sunday, October 16, 2022</a:t>
            </a:r>
            <a:endParaRPr/>
          </a:p>
        </p:txBody>
      </p:sp>
      <p:sp>
        <p:nvSpPr>
          <p:cNvPr id="389" name="Google Shape;389;g16b532653f3_0_41"/>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Electricity loads dataset prediction team XXXX</a:t>
            </a:r>
            <a:endParaRPr/>
          </a:p>
        </p:txBody>
      </p:sp>
      <p:sp>
        <p:nvSpPr>
          <p:cNvPr id="390" name="Google Shape;390;g16b532653f3_0_41"/>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91" name="Google Shape;391;g16b532653f3_0_41"/>
          <p:cNvSpPr txBox="1"/>
          <p:nvPr/>
        </p:nvSpPr>
        <p:spPr>
          <a:xfrm>
            <a:off x="667200" y="1475525"/>
            <a:ext cx="106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392" name="Google Shape;392;g16b532653f3_0_41"/>
          <p:cNvSpPr/>
          <p:nvPr/>
        </p:nvSpPr>
        <p:spPr>
          <a:xfrm>
            <a:off x="494100" y="1306925"/>
            <a:ext cx="10861200" cy="42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 name="Google Shape;393;g16b532653f3_0_41"/>
          <p:cNvPicPr preferRelativeResize="0"/>
          <p:nvPr/>
        </p:nvPicPr>
        <p:blipFill>
          <a:blip r:embed="rId3">
            <a:alphaModFix/>
          </a:blip>
          <a:stretch>
            <a:fillRect/>
          </a:stretch>
        </p:blipFill>
        <p:spPr>
          <a:xfrm>
            <a:off x="494100" y="1881275"/>
            <a:ext cx="5333751" cy="3441125"/>
          </a:xfrm>
          <a:prstGeom prst="rect">
            <a:avLst/>
          </a:prstGeom>
          <a:noFill/>
          <a:ln>
            <a:noFill/>
          </a:ln>
        </p:spPr>
      </p:pic>
      <p:pic>
        <p:nvPicPr>
          <p:cNvPr id="394" name="Google Shape;394;g16b532653f3_0_41"/>
          <p:cNvPicPr preferRelativeResize="0"/>
          <p:nvPr/>
        </p:nvPicPr>
        <p:blipFill>
          <a:blip r:embed="rId4">
            <a:alphaModFix/>
          </a:blip>
          <a:stretch>
            <a:fillRect/>
          </a:stretch>
        </p:blipFill>
        <p:spPr>
          <a:xfrm>
            <a:off x="5887176" y="1881275"/>
            <a:ext cx="5283549" cy="3441125"/>
          </a:xfrm>
          <a:prstGeom prst="rect">
            <a:avLst/>
          </a:prstGeom>
          <a:noFill/>
          <a:ln>
            <a:noFill/>
          </a:ln>
        </p:spPr>
      </p:pic>
      <p:sp>
        <p:nvSpPr>
          <p:cNvPr id="395" name="Google Shape;395;g16b532653f3_0_41"/>
          <p:cNvSpPr txBox="1"/>
          <p:nvPr/>
        </p:nvSpPr>
        <p:spPr>
          <a:xfrm>
            <a:off x="2448225" y="1475525"/>
            <a:ext cx="369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ill Sans"/>
                <a:ea typeface="Gill Sans"/>
                <a:cs typeface="Gill Sans"/>
                <a:sym typeface="Gill Sans"/>
              </a:rPr>
              <a:t>MT_049</a:t>
            </a:r>
            <a:endParaRPr>
              <a:latin typeface="Gill Sans"/>
              <a:ea typeface="Gill Sans"/>
              <a:cs typeface="Gill Sans"/>
              <a:sym typeface="Gill Sans"/>
            </a:endParaRPr>
          </a:p>
        </p:txBody>
      </p:sp>
      <p:sp>
        <p:nvSpPr>
          <p:cNvPr id="396" name="Google Shape;396;g16b532653f3_0_41"/>
          <p:cNvSpPr txBox="1"/>
          <p:nvPr/>
        </p:nvSpPr>
        <p:spPr>
          <a:xfrm>
            <a:off x="8323100" y="1475525"/>
            <a:ext cx="369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ill Sans"/>
                <a:ea typeface="Gill Sans"/>
                <a:cs typeface="Gill Sans"/>
                <a:sym typeface="Gill Sans"/>
              </a:rPr>
              <a:t>MT_346</a:t>
            </a:r>
            <a:endParaRPr>
              <a:latin typeface="Gill Sans"/>
              <a:ea typeface="Gill Sans"/>
              <a:cs typeface="Gill Sans"/>
              <a:sym typeface="Gill Sans"/>
            </a:endParaRPr>
          </a:p>
        </p:txBody>
      </p:sp>
      <p:sp>
        <p:nvSpPr>
          <p:cNvPr id="397" name="Google Shape;397;g16b532653f3_0_41"/>
          <p:cNvSpPr txBox="1"/>
          <p:nvPr/>
        </p:nvSpPr>
        <p:spPr>
          <a:xfrm>
            <a:off x="4323950" y="5796100"/>
            <a:ext cx="6094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lt1"/>
                </a:solidFill>
                <a:latin typeface="Gill Sans"/>
                <a:ea typeface="Gill Sans"/>
                <a:cs typeface="Gill Sans"/>
                <a:sym typeface="Gill Sans"/>
              </a:rPr>
              <a:t>Inconsistent fit, overall similar MAPE to OLS</a:t>
            </a:r>
            <a:endParaRPr sz="2300">
              <a:solidFill>
                <a:schemeClr val="lt1"/>
              </a:solidFill>
              <a:latin typeface="Gill Sans"/>
              <a:ea typeface="Gill Sans"/>
              <a:cs typeface="Gill Sans"/>
              <a:sym typeface="Gill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16b2c4e3f88_0_0"/>
          <p:cNvSpPr txBox="1"/>
          <p:nvPr>
            <p:ph type="title"/>
          </p:nvPr>
        </p:nvSpPr>
        <p:spPr>
          <a:xfrm>
            <a:off x="550862" y="549275"/>
            <a:ext cx="11091600" cy="13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Results: Random Forest with Clustering</a:t>
            </a:r>
            <a:endParaRPr/>
          </a:p>
        </p:txBody>
      </p:sp>
      <p:sp>
        <p:nvSpPr>
          <p:cNvPr id="403" name="Google Shape;403;g16b2c4e3f88_0_0"/>
          <p:cNvSpPr txBox="1"/>
          <p:nvPr>
            <p:ph idx="1" type="body"/>
          </p:nvPr>
        </p:nvSpPr>
        <p:spPr>
          <a:xfrm>
            <a:off x="550863" y="2113199"/>
            <a:ext cx="11090400" cy="3979500"/>
          </a:xfrm>
          <a:prstGeom prst="rect">
            <a:avLst/>
          </a:prstGeom>
          <a:noFill/>
          <a:ln>
            <a:noFill/>
          </a:ln>
        </p:spPr>
        <p:txBody>
          <a:bodyPr anchorCtr="0" anchor="t" bIns="0" lIns="0" spcFirstLastPara="1" rIns="0" wrap="square" tIns="0">
            <a:noAutofit/>
          </a:bodyPr>
          <a:lstStyle/>
          <a:p>
            <a:pPr indent="-342900" lvl="0" marL="457200" rtl="0" algn="l">
              <a:lnSpc>
                <a:spcPct val="110000"/>
              </a:lnSpc>
              <a:spcBef>
                <a:spcPts val="0"/>
              </a:spcBef>
              <a:spcAft>
                <a:spcPts val="0"/>
              </a:spcAft>
              <a:buSzPts val="1800"/>
              <a:buChar char="•"/>
            </a:pPr>
            <a:r>
              <a:t/>
            </a:r>
            <a:endParaRPr/>
          </a:p>
        </p:txBody>
      </p:sp>
      <p:sp>
        <p:nvSpPr>
          <p:cNvPr id="404" name="Google Shape;404;g16b2c4e3f88_0_0"/>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Sunday, October 16, 2022</a:t>
            </a:r>
            <a:endParaRPr/>
          </a:p>
        </p:txBody>
      </p:sp>
      <p:sp>
        <p:nvSpPr>
          <p:cNvPr id="405" name="Google Shape;405;g16b2c4e3f88_0_0"/>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Electricity loads dataset prediction team XXXX</a:t>
            </a:r>
            <a:endParaRPr/>
          </a:p>
        </p:txBody>
      </p:sp>
      <p:sp>
        <p:nvSpPr>
          <p:cNvPr id="406" name="Google Shape;406;g16b2c4e3f88_0_0"/>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407" name="Google Shape;407;g16b2c4e3f88_0_0"/>
          <p:cNvPicPr preferRelativeResize="0"/>
          <p:nvPr/>
        </p:nvPicPr>
        <p:blipFill>
          <a:blip r:embed="rId3">
            <a:alphaModFix/>
          </a:blip>
          <a:stretch>
            <a:fillRect/>
          </a:stretch>
        </p:blipFill>
        <p:spPr>
          <a:xfrm>
            <a:off x="935038" y="2113200"/>
            <a:ext cx="4848225" cy="3590925"/>
          </a:xfrm>
          <a:prstGeom prst="rect">
            <a:avLst/>
          </a:prstGeom>
          <a:noFill/>
          <a:ln>
            <a:noFill/>
          </a:ln>
        </p:spPr>
      </p:pic>
      <p:pic>
        <p:nvPicPr>
          <p:cNvPr id="408" name="Google Shape;408;g16b2c4e3f88_0_0"/>
          <p:cNvPicPr preferRelativeResize="0"/>
          <p:nvPr/>
        </p:nvPicPr>
        <p:blipFill>
          <a:blip r:embed="rId4">
            <a:alphaModFix/>
          </a:blip>
          <a:stretch>
            <a:fillRect/>
          </a:stretch>
        </p:blipFill>
        <p:spPr>
          <a:xfrm>
            <a:off x="5783275" y="2113200"/>
            <a:ext cx="4938725" cy="3590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6b532653f3_0_8"/>
          <p:cNvSpPr txBox="1"/>
          <p:nvPr>
            <p:ph type="title"/>
          </p:nvPr>
        </p:nvSpPr>
        <p:spPr>
          <a:xfrm>
            <a:off x="550287" y="549275"/>
            <a:ext cx="11091600" cy="133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Results: XGBoost with Clustering</a:t>
            </a:r>
            <a:endParaRPr/>
          </a:p>
        </p:txBody>
      </p:sp>
      <p:sp>
        <p:nvSpPr>
          <p:cNvPr id="415" name="Google Shape;415;g16b532653f3_0_8"/>
          <p:cNvSpPr txBox="1"/>
          <p:nvPr>
            <p:ph idx="1" type="body"/>
          </p:nvPr>
        </p:nvSpPr>
        <p:spPr>
          <a:xfrm>
            <a:off x="550863" y="2113199"/>
            <a:ext cx="11090400" cy="3979500"/>
          </a:xfrm>
          <a:prstGeom prst="rect">
            <a:avLst/>
          </a:prstGeom>
        </p:spPr>
        <p:txBody>
          <a:bodyPr anchorCtr="0" anchor="t" bIns="0" lIns="0" spcFirstLastPara="1" rIns="0" wrap="square" tIns="0">
            <a:noAutofit/>
          </a:bodyPr>
          <a:lstStyle/>
          <a:p>
            <a:pPr indent="0" lvl="0" marL="0" rtl="0" algn="l">
              <a:spcBef>
                <a:spcPts val="1000"/>
              </a:spcBef>
              <a:spcAft>
                <a:spcPts val="800"/>
              </a:spcAft>
              <a:buNone/>
            </a:pPr>
            <a:r>
              <a:t/>
            </a:r>
            <a:endParaRPr/>
          </a:p>
        </p:txBody>
      </p:sp>
      <p:sp>
        <p:nvSpPr>
          <p:cNvPr id="416" name="Google Shape;416;g16b532653f3_0_8"/>
          <p:cNvSpPr txBox="1"/>
          <p:nvPr>
            <p:ph idx="12" type="sldNum"/>
          </p:nvPr>
        </p:nvSpPr>
        <p:spPr>
          <a:xfrm>
            <a:off x="9948863" y="6507212"/>
            <a:ext cx="1692300" cy="1539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17" name="Google Shape;417;g16b532653f3_0_8"/>
          <p:cNvSpPr/>
          <p:nvPr/>
        </p:nvSpPr>
        <p:spPr>
          <a:xfrm>
            <a:off x="206750" y="1881275"/>
            <a:ext cx="3853800" cy="2921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g16b532653f3_0_8"/>
          <p:cNvPicPr preferRelativeResize="0"/>
          <p:nvPr/>
        </p:nvPicPr>
        <p:blipFill>
          <a:blip r:embed="rId3">
            <a:alphaModFix/>
          </a:blip>
          <a:stretch>
            <a:fillRect/>
          </a:stretch>
        </p:blipFill>
        <p:spPr>
          <a:xfrm>
            <a:off x="278603" y="1922485"/>
            <a:ext cx="3713725" cy="2749902"/>
          </a:xfrm>
          <a:prstGeom prst="rect">
            <a:avLst/>
          </a:prstGeom>
          <a:noFill/>
          <a:ln>
            <a:noFill/>
          </a:ln>
        </p:spPr>
      </p:pic>
      <p:pic>
        <p:nvPicPr>
          <p:cNvPr id="419" name="Google Shape;419;g16b532653f3_0_8"/>
          <p:cNvPicPr preferRelativeResize="0"/>
          <p:nvPr/>
        </p:nvPicPr>
        <p:blipFill>
          <a:blip r:embed="rId4">
            <a:alphaModFix/>
          </a:blip>
          <a:stretch>
            <a:fillRect/>
          </a:stretch>
        </p:blipFill>
        <p:spPr>
          <a:xfrm>
            <a:off x="4060550" y="1881275"/>
            <a:ext cx="3944698" cy="2921700"/>
          </a:xfrm>
          <a:prstGeom prst="rect">
            <a:avLst/>
          </a:prstGeom>
          <a:noFill/>
          <a:ln>
            <a:noFill/>
          </a:ln>
        </p:spPr>
      </p:pic>
      <p:sp>
        <p:nvSpPr>
          <p:cNvPr id="420" name="Google Shape;420;g16b532653f3_0_8"/>
          <p:cNvSpPr/>
          <p:nvPr/>
        </p:nvSpPr>
        <p:spPr>
          <a:xfrm>
            <a:off x="8005088" y="1875132"/>
            <a:ext cx="4125900" cy="2934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1" name="Google Shape;421;g16b532653f3_0_8"/>
          <p:cNvPicPr preferRelativeResize="0"/>
          <p:nvPr/>
        </p:nvPicPr>
        <p:blipFill>
          <a:blip r:embed="rId5">
            <a:alphaModFix/>
          </a:blip>
          <a:stretch>
            <a:fillRect/>
          </a:stretch>
        </p:blipFill>
        <p:spPr>
          <a:xfrm>
            <a:off x="7998309" y="2207237"/>
            <a:ext cx="4125564" cy="2611166"/>
          </a:xfrm>
          <a:prstGeom prst="rect">
            <a:avLst/>
          </a:prstGeom>
          <a:noFill/>
          <a:ln>
            <a:noFill/>
          </a:ln>
        </p:spPr>
      </p:pic>
      <p:sp>
        <p:nvSpPr>
          <p:cNvPr id="422" name="Google Shape;422;g16b532653f3_0_8"/>
          <p:cNvSpPr txBox="1"/>
          <p:nvPr/>
        </p:nvSpPr>
        <p:spPr>
          <a:xfrm>
            <a:off x="8600808" y="1813325"/>
            <a:ext cx="415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latin typeface="Gill Sans"/>
                <a:ea typeface="Gill Sans"/>
                <a:cs typeface="Gill Sans"/>
                <a:sym typeface="Gill Sans"/>
              </a:rPr>
              <a:t>Prediction on Testing with XGBoost for user = MT_049</a:t>
            </a:r>
            <a:endParaRPr sz="1000">
              <a:latin typeface="Gill Sans"/>
              <a:ea typeface="Gill Sans"/>
              <a:cs typeface="Gill Sans"/>
              <a:sym typeface="Gill Sans"/>
            </a:endParaRPr>
          </a:p>
          <a:p>
            <a:pPr indent="0" lvl="0" marL="0" rtl="0" algn="l">
              <a:spcBef>
                <a:spcPts val="0"/>
              </a:spcBef>
              <a:spcAft>
                <a:spcPts val="0"/>
              </a:spcAft>
              <a:buNone/>
            </a:pPr>
            <a:r>
              <a:t/>
            </a:r>
            <a:endParaRPr>
              <a:latin typeface="Gill Sans"/>
              <a:ea typeface="Gill Sans"/>
              <a:cs typeface="Gill Sans"/>
              <a:sym typeface="Gill Sans"/>
            </a:endParaRPr>
          </a:p>
        </p:txBody>
      </p:sp>
      <p:sp>
        <p:nvSpPr>
          <p:cNvPr id="423" name="Google Shape;423;g16b532653f3_0_8"/>
          <p:cNvSpPr txBox="1"/>
          <p:nvPr/>
        </p:nvSpPr>
        <p:spPr>
          <a:xfrm>
            <a:off x="2200450" y="5145100"/>
            <a:ext cx="7172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Gill Sans"/>
                <a:ea typeface="Gill Sans"/>
                <a:cs typeface="Gill Sans"/>
                <a:sym typeface="Gill Sans"/>
              </a:rPr>
              <a:t>Similar performance to Random Forest</a:t>
            </a:r>
            <a:endParaRPr sz="3000">
              <a:solidFill>
                <a:schemeClr val="lt1"/>
              </a:solidFill>
              <a:latin typeface="Gill Sans"/>
              <a:ea typeface="Gill Sans"/>
              <a:cs typeface="Gill Sans"/>
              <a:sym typeface="Gill Sans"/>
            </a:endParaRPr>
          </a:p>
          <a:p>
            <a:pPr indent="0" lvl="0" marL="0" rtl="0" algn="l">
              <a:spcBef>
                <a:spcPts val="0"/>
              </a:spcBef>
              <a:spcAft>
                <a:spcPts val="0"/>
              </a:spcAft>
              <a:buNone/>
            </a:pPr>
            <a:r>
              <a:rPr lang="en-US" sz="3000">
                <a:solidFill>
                  <a:schemeClr val="lt1"/>
                </a:solidFill>
                <a:latin typeface="Gill Sans"/>
                <a:ea typeface="Gill Sans"/>
                <a:cs typeface="Gill Sans"/>
                <a:sym typeface="Gill Sans"/>
              </a:rPr>
              <a:t>Fastest to train and predict by far!</a:t>
            </a:r>
            <a:endParaRPr sz="3000">
              <a:solidFill>
                <a:schemeClr val="lt1"/>
              </a:solidFill>
              <a:latin typeface="Gill Sans"/>
              <a:ea typeface="Gill Sans"/>
              <a:cs typeface="Gill Sans"/>
              <a:sym typeface="Gill Sans"/>
            </a:endParaRPr>
          </a:p>
        </p:txBody>
      </p:sp>
      <p:sp>
        <p:nvSpPr>
          <p:cNvPr id="424" name="Google Shape;424;g16b532653f3_0_8"/>
          <p:cNvSpPr txBox="1"/>
          <p:nvPr/>
        </p:nvSpPr>
        <p:spPr>
          <a:xfrm>
            <a:off x="5325625" y="1429875"/>
            <a:ext cx="3117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Gill Sans"/>
                <a:ea typeface="Gill Sans"/>
                <a:cs typeface="Gill Sans"/>
                <a:sym typeface="Gill Sans"/>
              </a:rPr>
              <a:t>Compare RF to XGB</a:t>
            </a:r>
            <a:endParaRPr sz="2000">
              <a:solidFill>
                <a:schemeClr val="lt1"/>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16b2c4e3f88_0_40"/>
          <p:cNvSpPr txBox="1"/>
          <p:nvPr>
            <p:ph type="title"/>
          </p:nvPr>
        </p:nvSpPr>
        <p:spPr>
          <a:xfrm>
            <a:off x="550862" y="549275"/>
            <a:ext cx="11091600" cy="13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Results: Single-step LSTM</a:t>
            </a:r>
            <a:endParaRPr/>
          </a:p>
        </p:txBody>
      </p:sp>
      <p:sp>
        <p:nvSpPr>
          <p:cNvPr id="430" name="Google Shape;430;g16b2c4e3f88_0_40"/>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Sunday, October 16, 2022</a:t>
            </a:r>
            <a:endParaRPr/>
          </a:p>
        </p:txBody>
      </p:sp>
      <p:sp>
        <p:nvSpPr>
          <p:cNvPr id="431" name="Google Shape;431;g16b2c4e3f88_0_40"/>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Electricity loads dataset prediction team XXXX</a:t>
            </a:r>
            <a:endParaRPr/>
          </a:p>
        </p:txBody>
      </p:sp>
      <p:sp>
        <p:nvSpPr>
          <p:cNvPr id="432" name="Google Shape;432;g16b2c4e3f88_0_40"/>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433" name="Google Shape;433;g16b2c4e3f88_0_40"/>
          <p:cNvPicPr preferRelativeResize="0"/>
          <p:nvPr/>
        </p:nvPicPr>
        <p:blipFill>
          <a:blip r:embed="rId3">
            <a:alphaModFix/>
          </a:blip>
          <a:stretch>
            <a:fillRect/>
          </a:stretch>
        </p:blipFill>
        <p:spPr>
          <a:xfrm>
            <a:off x="2688600" y="1814984"/>
            <a:ext cx="6379200" cy="42834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16b2c4e3f88_0_52"/>
          <p:cNvSpPr txBox="1"/>
          <p:nvPr>
            <p:ph type="title"/>
          </p:nvPr>
        </p:nvSpPr>
        <p:spPr>
          <a:xfrm>
            <a:off x="550862" y="549275"/>
            <a:ext cx="11091600" cy="13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Results: Multi-step LSTM</a:t>
            </a:r>
            <a:endParaRPr/>
          </a:p>
        </p:txBody>
      </p:sp>
      <p:sp>
        <p:nvSpPr>
          <p:cNvPr id="439" name="Google Shape;439;g16b2c4e3f88_0_52"/>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Sunday, October 16, 2022</a:t>
            </a:r>
            <a:endParaRPr/>
          </a:p>
        </p:txBody>
      </p:sp>
      <p:sp>
        <p:nvSpPr>
          <p:cNvPr id="440" name="Google Shape;440;g16b2c4e3f88_0_52"/>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Electricity loads dataset prediction team XXXX</a:t>
            </a:r>
            <a:endParaRPr/>
          </a:p>
        </p:txBody>
      </p:sp>
      <p:sp>
        <p:nvSpPr>
          <p:cNvPr id="441" name="Google Shape;441;g16b2c4e3f88_0_52"/>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442" name="Google Shape;442;g16b2c4e3f88_0_52"/>
          <p:cNvPicPr preferRelativeResize="0"/>
          <p:nvPr/>
        </p:nvPicPr>
        <p:blipFill>
          <a:blip r:embed="rId3">
            <a:alphaModFix/>
          </a:blip>
          <a:stretch>
            <a:fillRect/>
          </a:stretch>
        </p:blipFill>
        <p:spPr>
          <a:xfrm>
            <a:off x="2688600" y="1814982"/>
            <a:ext cx="6379200" cy="42834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
          <p:cNvSpPr txBox="1"/>
          <p:nvPr>
            <p:ph type="title"/>
          </p:nvPr>
        </p:nvSpPr>
        <p:spPr>
          <a:xfrm>
            <a:off x="550864" y="29178"/>
            <a:ext cx="3565524" cy="864243"/>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Agenda</a:t>
            </a:r>
            <a:endParaRPr/>
          </a:p>
        </p:txBody>
      </p:sp>
      <p:sp>
        <p:nvSpPr>
          <p:cNvPr id="212" name="Google Shape;212;p2"/>
          <p:cNvSpPr txBox="1"/>
          <p:nvPr>
            <p:ph idx="1" type="body"/>
          </p:nvPr>
        </p:nvSpPr>
        <p:spPr>
          <a:xfrm>
            <a:off x="550863" y="1023597"/>
            <a:ext cx="3565525" cy="3415519"/>
          </a:xfrm>
          <a:prstGeom prst="rect">
            <a:avLst/>
          </a:prstGeom>
          <a:noFill/>
          <a:ln>
            <a:noFill/>
          </a:ln>
        </p:spPr>
        <p:txBody>
          <a:bodyPr anchorCtr="0" anchor="t" bIns="0" lIns="0" spcFirstLastPara="1" rIns="0" wrap="square" tIns="0">
            <a:noAutofit/>
          </a:bodyPr>
          <a:lstStyle/>
          <a:p>
            <a:pPr indent="-228600" lvl="0" marL="228600" rtl="0" algn="l">
              <a:lnSpc>
                <a:spcPct val="110000"/>
              </a:lnSpc>
              <a:spcBef>
                <a:spcPts val="0"/>
              </a:spcBef>
              <a:spcAft>
                <a:spcPts val="0"/>
              </a:spcAft>
              <a:buClr>
                <a:schemeClr val="lt1"/>
              </a:buClr>
              <a:buSzPts val="2000"/>
              <a:buNone/>
            </a:pPr>
            <a:r>
              <a:rPr lang="en-US"/>
              <a:t>Problem and Business Value</a:t>
            </a:r>
            <a:endParaRPr/>
          </a:p>
          <a:p>
            <a:pPr indent="-228600" lvl="0" marL="228600" rtl="0" algn="l">
              <a:lnSpc>
                <a:spcPct val="110000"/>
              </a:lnSpc>
              <a:spcBef>
                <a:spcPts val="1800"/>
              </a:spcBef>
              <a:spcAft>
                <a:spcPts val="0"/>
              </a:spcAft>
              <a:buClr>
                <a:schemeClr val="lt1"/>
              </a:buClr>
              <a:buSzPts val="2000"/>
              <a:buNone/>
            </a:pPr>
            <a:r>
              <a:rPr lang="en-US"/>
              <a:t>Process and Change Management</a:t>
            </a:r>
            <a:endParaRPr/>
          </a:p>
          <a:p>
            <a:pPr indent="-228600" lvl="0" marL="228600" rtl="0" algn="l">
              <a:lnSpc>
                <a:spcPct val="110000"/>
              </a:lnSpc>
              <a:spcBef>
                <a:spcPts val="1800"/>
              </a:spcBef>
              <a:spcAft>
                <a:spcPts val="0"/>
              </a:spcAft>
              <a:buClr>
                <a:schemeClr val="lt1"/>
              </a:buClr>
              <a:buSzPts val="2000"/>
              <a:buNone/>
            </a:pPr>
            <a:r>
              <a:rPr lang="en-US"/>
              <a:t>Project Milestones and Timeline</a:t>
            </a:r>
            <a:endParaRPr/>
          </a:p>
          <a:p>
            <a:pPr indent="-228600" lvl="0" marL="228600" rtl="0" algn="l">
              <a:lnSpc>
                <a:spcPct val="110000"/>
              </a:lnSpc>
              <a:spcBef>
                <a:spcPts val="1800"/>
              </a:spcBef>
              <a:spcAft>
                <a:spcPts val="0"/>
              </a:spcAft>
              <a:buClr>
                <a:schemeClr val="lt1"/>
              </a:buClr>
              <a:buSzPts val="2000"/>
              <a:buNone/>
            </a:pPr>
            <a:r>
              <a:rPr lang="en-US"/>
              <a:t>Data Sources</a:t>
            </a:r>
            <a:endParaRPr/>
          </a:p>
          <a:p>
            <a:pPr indent="-228600" lvl="0" marL="228600" rtl="0" algn="l">
              <a:lnSpc>
                <a:spcPct val="110000"/>
              </a:lnSpc>
              <a:spcBef>
                <a:spcPts val="1800"/>
              </a:spcBef>
              <a:spcAft>
                <a:spcPts val="0"/>
              </a:spcAft>
              <a:buClr>
                <a:schemeClr val="lt1"/>
              </a:buClr>
              <a:buSzPts val="2000"/>
              <a:buNone/>
            </a:pPr>
            <a:r>
              <a:rPr lang="en-US"/>
              <a:t>Architecture</a:t>
            </a:r>
            <a:endParaRPr/>
          </a:p>
          <a:p>
            <a:pPr indent="-228600" lvl="0" marL="228600" rtl="0" algn="l">
              <a:lnSpc>
                <a:spcPct val="110000"/>
              </a:lnSpc>
              <a:spcBef>
                <a:spcPts val="1800"/>
              </a:spcBef>
              <a:spcAft>
                <a:spcPts val="0"/>
              </a:spcAft>
              <a:buClr>
                <a:schemeClr val="lt1"/>
              </a:buClr>
              <a:buSzPts val="2000"/>
              <a:buNone/>
            </a:pPr>
            <a:r>
              <a:rPr lang="en-US"/>
              <a:t>Model</a:t>
            </a:r>
            <a:endParaRPr/>
          </a:p>
          <a:p>
            <a:pPr indent="-228600" lvl="0" marL="228600" rtl="0" algn="l">
              <a:lnSpc>
                <a:spcPct val="110000"/>
              </a:lnSpc>
              <a:spcBef>
                <a:spcPts val="1800"/>
              </a:spcBef>
              <a:spcAft>
                <a:spcPts val="0"/>
              </a:spcAft>
              <a:buClr>
                <a:schemeClr val="lt1"/>
              </a:buClr>
              <a:buSzPts val="2000"/>
              <a:buNone/>
            </a:pPr>
            <a:r>
              <a:rPr lang="en-US"/>
              <a:t>Results 1</a:t>
            </a:r>
            <a:endParaRPr/>
          </a:p>
          <a:p>
            <a:pPr indent="-228600" lvl="0" marL="228600" rtl="0" algn="l">
              <a:lnSpc>
                <a:spcPct val="110000"/>
              </a:lnSpc>
              <a:spcBef>
                <a:spcPts val="1800"/>
              </a:spcBef>
              <a:spcAft>
                <a:spcPts val="0"/>
              </a:spcAft>
              <a:buClr>
                <a:schemeClr val="lt1"/>
              </a:buClr>
              <a:buSzPts val="2000"/>
              <a:buNone/>
            </a:pPr>
            <a:r>
              <a:rPr lang="en-US"/>
              <a:t>Results 2</a:t>
            </a:r>
            <a:endParaRPr/>
          </a:p>
          <a:p>
            <a:pPr indent="-228600" lvl="0" marL="228600" rtl="0" algn="l">
              <a:lnSpc>
                <a:spcPct val="110000"/>
              </a:lnSpc>
              <a:spcBef>
                <a:spcPts val="1800"/>
              </a:spcBef>
              <a:spcAft>
                <a:spcPts val="0"/>
              </a:spcAft>
              <a:buClr>
                <a:schemeClr val="lt1"/>
              </a:buClr>
              <a:buSzPts val="2000"/>
              <a:buNone/>
            </a:pPr>
            <a:r>
              <a:rPr lang="en-US"/>
              <a:t>Results 3</a:t>
            </a:r>
            <a:endParaRPr/>
          </a:p>
          <a:p>
            <a:pPr indent="-228600" lvl="0" marL="228600" rtl="0" algn="l">
              <a:lnSpc>
                <a:spcPct val="110000"/>
              </a:lnSpc>
              <a:spcBef>
                <a:spcPts val="1800"/>
              </a:spcBef>
              <a:spcAft>
                <a:spcPts val="0"/>
              </a:spcAft>
              <a:buClr>
                <a:schemeClr val="lt1"/>
              </a:buClr>
              <a:buSzPts val="2000"/>
              <a:buNone/>
            </a:pPr>
            <a:r>
              <a:rPr lang="en-US"/>
              <a:t>Challenges and Future Steps</a:t>
            </a:r>
            <a:endParaRPr/>
          </a:p>
          <a:p>
            <a:pPr indent="-228600" lvl="0" marL="228600" rtl="0" algn="l">
              <a:lnSpc>
                <a:spcPct val="110000"/>
              </a:lnSpc>
              <a:spcBef>
                <a:spcPts val="1800"/>
              </a:spcBef>
              <a:spcAft>
                <a:spcPts val="0"/>
              </a:spcAft>
              <a:buClr>
                <a:schemeClr val="lt1"/>
              </a:buClr>
              <a:buSzPts val="2000"/>
              <a:buNone/>
            </a:pPr>
            <a:r>
              <a:t/>
            </a:r>
            <a:endParaRPr/>
          </a:p>
        </p:txBody>
      </p:sp>
      <p:pic>
        <p:nvPicPr>
          <p:cNvPr descr="Digital Data" id="213" name="Google Shape;213;p2"/>
          <p:cNvPicPr preferRelativeResize="0"/>
          <p:nvPr>
            <p:ph idx="2" type="pic"/>
          </p:nvPr>
        </p:nvPicPr>
        <p:blipFill rotWithShape="1">
          <a:blip r:embed="rId3">
            <a:alphaModFix/>
          </a:blip>
          <a:srcRect b="0" l="0" r="0" t="0"/>
          <a:stretch/>
        </p:blipFill>
        <p:spPr>
          <a:xfrm>
            <a:off x="5208928" y="1596771"/>
            <a:ext cx="3448558" cy="3448558"/>
          </a:xfrm>
          <a:prstGeom prst="rect">
            <a:avLst/>
          </a:prstGeom>
          <a:solidFill>
            <a:schemeClr val="accent5"/>
          </a:solidFill>
          <a:ln>
            <a:noFill/>
          </a:ln>
        </p:spPr>
      </p:pic>
      <p:pic>
        <p:nvPicPr>
          <p:cNvPr descr="Data Points " id="214" name="Google Shape;214;p2"/>
          <p:cNvPicPr preferRelativeResize="0"/>
          <p:nvPr>
            <p:ph idx="3" type="pic"/>
          </p:nvPr>
        </p:nvPicPr>
        <p:blipFill rotWithShape="1">
          <a:blip r:embed="rId4">
            <a:alphaModFix/>
          </a:blip>
          <a:srcRect b="0" l="0" r="0" t="0"/>
          <a:stretch/>
        </p:blipFill>
        <p:spPr>
          <a:xfrm>
            <a:off x="8918575" y="596392"/>
            <a:ext cx="2263776" cy="2263776"/>
          </a:xfrm>
          <a:prstGeom prst="rect">
            <a:avLst/>
          </a:prstGeom>
          <a:solidFill>
            <a:schemeClr val="accent5"/>
          </a:solidFill>
          <a:ln>
            <a:noFill/>
          </a:ln>
        </p:spPr>
      </p:pic>
      <p:pic>
        <p:nvPicPr>
          <p:cNvPr descr="Data Background" id="215" name="Google Shape;215;p2"/>
          <p:cNvPicPr preferRelativeResize="0"/>
          <p:nvPr>
            <p:ph idx="4" type="pic"/>
          </p:nvPr>
        </p:nvPicPr>
        <p:blipFill rotWithShape="1">
          <a:blip r:embed="rId5">
            <a:alphaModFix/>
          </a:blip>
          <a:srcRect b="0" l="0" r="0" t="0"/>
          <a:stretch/>
        </p:blipFill>
        <p:spPr>
          <a:xfrm>
            <a:off x="9091612" y="3324733"/>
            <a:ext cx="2936876" cy="2936876"/>
          </a:xfrm>
          <a:prstGeom prst="rect">
            <a:avLst/>
          </a:prstGeom>
          <a:solidFill>
            <a:schemeClr val="accent5"/>
          </a:solidFill>
          <a:ln>
            <a:noFill/>
          </a:ln>
        </p:spPr>
      </p:pic>
      <p:sp>
        <p:nvSpPr>
          <p:cNvPr id="216" name="Google Shape;216;p2"/>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Sunday, October 16, 2022</a:t>
            </a:r>
            <a:endParaRPr/>
          </a:p>
        </p:txBody>
      </p:sp>
      <p:sp>
        <p:nvSpPr>
          <p:cNvPr id="217" name="Google Shape;217;p2"/>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Electricity loads dataset prediction team XXXX</a:t>
            </a:r>
            <a:endParaRPr/>
          </a:p>
        </p:txBody>
      </p:sp>
      <p:sp>
        <p:nvSpPr>
          <p:cNvPr id="218" name="Google Shape;218;p2"/>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15c699edce4_2_8"/>
          <p:cNvSpPr txBox="1"/>
          <p:nvPr>
            <p:ph type="title"/>
          </p:nvPr>
        </p:nvSpPr>
        <p:spPr>
          <a:xfrm>
            <a:off x="550862" y="549275"/>
            <a:ext cx="11091600" cy="13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Future steps</a:t>
            </a:r>
            <a:endParaRPr/>
          </a:p>
        </p:txBody>
      </p:sp>
      <p:sp>
        <p:nvSpPr>
          <p:cNvPr id="448" name="Google Shape;448;g15c699edce4_2_8"/>
          <p:cNvSpPr txBox="1"/>
          <p:nvPr>
            <p:ph idx="1" type="body"/>
          </p:nvPr>
        </p:nvSpPr>
        <p:spPr>
          <a:xfrm>
            <a:off x="550863" y="2113199"/>
            <a:ext cx="11090400" cy="3979500"/>
          </a:xfrm>
          <a:prstGeom prst="rect">
            <a:avLst/>
          </a:prstGeom>
          <a:noFill/>
          <a:ln>
            <a:noFill/>
          </a:ln>
        </p:spPr>
        <p:txBody>
          <a:bodyPr anchorCtr="0" anchor="t" bIns="0" lIns="0" spcFirstLastPara="1" rIns="0" wrap="square" tIns="0">
            <a:noAutofit/>
          </a:bodyPr>
          <a:lstStyle/>
          <a:p>
            <a:pPr indent="-342900" lvl="0" marL="457200" rtl="0" algn="l">
              <a:lnSpc>
                <a:spcPct val="110000"/>
              </a:lnSpc>
              <a:spcBef>
                <a:spcPts val="0"/>
              </a:spcBef>
              <a:spcAft>
                <a:spcPts val="0"/>
              </a:spcAft>
              <a:buSzPts val="1800"/>
              <a:buChar char="•"/>
            </a:pPr>
            <a:r>
              <a:rPr lang="en-US"/>
              <a:t>Clustering with more user information</a:t>
            </a:r>
            <a:endParaRPr/>
          </a:p>
          <a:p>
            <a:pPr indent="-342900" lvl="1" marL="914400" rtl="0" algn="l">
              <a:lnSpc>
                <a:spcPct val="110000"/>
              </a:lnSpc>
              <a:spcBef>
                <a:spcPts val="0"/>
              </a:spcBef>
              <a:spcAft>
                <a:spcPts val="0"/>
              </a:spcAft>
              <a:buSzPts val="1800"/>
              <a:buChar char="•"/>
            </a:pPr>
            <a:r>
              <a:rPr lang="en-US"/>
              <a:t>location (ex. Northern/Southern Hemisphere)</a:t>
            </a:r>
            <a:endParaRPr/>
          </a:p>
          <a:p>
            <a:pPr indent="-342900" lvl="1" marL="914400" rtl="0" algn="l">
              <a:lnSpc>
                <a:spcPct val="110000"/>
              </a:lnSpc>
              <a:spcBef>
                <a:spcPts val="0"/>
              </a:spcBef>
              <a:spcAft>
                <a:spcPts val="0"/>
              </a:spcAft>
              <a:buSzPts val="1800"/>
              <a:buChar char="•"/>
            </a:pPr>
            <a:r>
              <a:rPr lang="en-US"/>
              <a:t>diverse</a:t>
            </a:r>
            <a:r>
              <a:rPr lang="en-US"/>
              <a:t> user with more trends</a:t>
            </a:r>
            <a:endParaRPr/>
          </a:p>
          <a:p>
            <a:pPr indent="-342900" lvl="0" marL="457200" rtl="0" algn="l">
              <a:lnSpc>
                <a:spcPct val="110000"/>
              </a:lnSpc>
              <a:spcBef>
                <a:spcPts val="0"/>
              </a:spcBef>
              <a:spcAft>
                <a:spcPts val="0"/>
              </a:spcAft>
              <a:buSzPts val="1800"/>
              <a:buChar char="•"/>
            </a:pPr>
            <a:r>
              <a:rPr lang="en-US"/>
              <a:t>Holiday/event feature engineering </a:t>
            </a:r>
            <a:endParaRPr/>
          </a:p>
          <a:p>
            <a:pPr indent="-342900" lvl="1" marL="914400" rtl="0" algn="l">
              <a:lnSpc>
                <a:spcPct val="110000"/>
              </a:lnSpc>
              <a:spcBef>
                <a:spcPts val="0"/>
              </a:spcBef>
              <a:spcAft>
                <a:spcPts val="0"/>
              </a:spcAft>
              <a:buSzPts val="1800"/>
              <a:buChar char="•"/>
            </a:pPr>
            <a:r>
              <a:rPr lang="en-US"/>
              <a:t>Olympic Sports</a:t>
            </a:r>
            <a:endParaRPr/>
          </a:p>
          <a:p>
            <a:pPr indent="-342900" lvl="1" marL="914400" rtl="0" algn="l">
              <a:lnSpc>
                <a:spcPct val="110000"/>
              </a:lnSpc>
              <a:spcBef>
                <a:spcPts val="0"/>
              </a:spcBef>
              <a:spcAft>
                <a:spcPts val="0"/>
              </a:spcAft>
              <a:buSzPts val="1800"/>
              <a:buChar char="•"/>
            </a:pPr>
            <a:r>
              <a:rPr lang="en-US"/>
              <a:t>Christmas, Thanksgiving</a:t>
            </a:r>
            <a:endParaRPr/>
          </a:p>
          <a:p>
            <a:pPr indent="-342900" lvl="0" marL="457200" rtl="0" algn="l">
              <a:lnSpc>
                <a:spcPct val="110000"/>
              </a:lnSpc>
              <a:spcBef>
                <a:spcPts val="0"/>
              </a:spcBef>
              <a:spcAft>
                <a:spcPts val="0"/>
              </a:spcAft>
              <a:buSzPts val="1800"/>
              <a:buChar char="•"/>
            </a:pPr>
            <a:r>
              <a:rPr lang="en-US"/>
              <a:t>Sophisticated model training </a:t>
            </a:r>
            <a:endParaRPr/>
          </a:p>
          <a:p>
            <a:pPr indent="-342900" lvl="1" marL="914400" rtl="0" algn="l">
              <a:lnSpc>
                <a:spcPct val="110000"/>
              </a:lnSpc>
              <a:spcBef>
                <a:spcPts val="0"/>
              </a:spcBef>
              <a:spcAft>
                <a:spcPts val="0"/>
              </a:spcAft>
              <a:buSzPts val="1800"/>
              <a:buChar char="•"/>
            </a:pPr>
            <a:r>
              <a:rPr lang="en-US"/>
              <a:t>Increase model complexity by adding NN layers</a:t>
            </a:r>
            <a:endParaRPr/>
          </a:p>
          <a:p>
            <a:pPr indent="-342900" lvl="0" marL="457200" rtl="0" algn="l">
              <a:lnSpc>
                <a:spcPct val="110000"/>
              </a:lnSpc>
              <a:spcBef>
                <a:spcPts val="0"/>
              </a:spcBef>
              <a:spcAft>
                <a:spcPts val="0"/>
              </a:spcAft>
              <a:buSzPts val="1800"/>
              <a:buChar char="•"/>
            </a:pPr>
            <a:r>
              <a:rPr lang="en-US"/>
              <a:t>Work with 15-min interval </a:t>
            </a:r>
            <a:endParaRPr/>
          </a:p>
          <a:p>
            <a:pPr indent="0" lvl="0" marL="0" rtl="0" algn="l">
              <a:lnSpc>
                <a:spcPct val="110000"/>
              </a:lnSpc>
              <a:spcBef>
                <a:spcPts val="0"/>
              </a:spcBef>
              <a:spcAft>
                <a:spcPts val="0"/>
              </a:spcAft>
              <a:buNone/>
            </a:pPr>
            <a:r>
              <a:t/>
            </a:r>
            <a:endParaRPr/>
          </a:p>
          <a:p>
            <a:pPr indent="0" lvl="0" marL="0" rtl="0" algn="l">
              <a:lnSpc>
                <a:spcPct val="110000"/>
              </a:lnSpc>
              <a:spcBef>
                <a:spcPts val="0"/>
              </a:spcBef>
              <a:spcAft>
                <a:spcPts val="0"/>
              </a:spcAft>
              <a:buNone/>
            </a:pPr>
            <a:r>
              <a:t/>
            </a:r>
            <a:endParaRPr/>
          </a:p>
          <a:p>
            <a:pPr indent="0" lvl="0" marL="457200" rtl="0" algn="l">
              <a:lnSpc>
                <a:spcPct val="110000"/>
              </a:lnSpc>
              <a:spcBef>
                <a:spcPts val="0"/>
              </a:spcBef>
              <a:spcAft>
                <a:spcPts val="0"/>
              </a:spcAft>
              <a:buNone/>
            </a:pPr>
            <a:r>
              <a:t/>
            </a:r>
            <a:endParaRPr/>
          </a:p>
        </p:txBody>
      </p:sp>
      <p:sp>
        <p:nvSpPr>
          <p:cNvPr id="449" name="Google Shape;449;g15c699edce4_2_8"/>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Sunday, October 16, 2022</a:t>
            </a:r>
            <a:endParaRPr/>
          </a:p>
        </p:txBody>
      </p:sp>
      <p:sp>
        <p:nvSpPr>
          <p:cNvPr id="450" name="Google Shape;450;g15c699edce4_2_8"/>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Electricity loads dataset prediction team XXXX</a:t>
            </a:r>
            <a:endParaRPr/>
          </a:p>
        </p:txBody>
      </p:sp>
      <p:sp>
        <p:nvSpPr>
          <p:cNvPr id="451" name="Google Shape;451;g15c699edce4_2_8"/>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16b532653f3_0_0"/>
          <p:cNvSpPr txBox="1"/>
          <p:nvPr>
            <p:ph type="title"/>
          </p:nvPr>
        </p:nvSpPr>
        <p:spPr>
          <a:xfrm>
            <a:off x="550862" y="549275"/>
            <a:ext cx="11091600" cy="13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End</a:t>
            </a:r>
            <a:endParaRPr/>
          </a:p>
        </p:txBody>
      </p:sp>
      <p:sp>
        <p:nvSpPr>
          <p:cNvPr id="457" name="Google Shape;457;g16b532653f3_0_0"/>
          <p:cNvSpPr txBox="1"/>
          <p:nvPr>
            <p:ph idx="1" type="body"/>
          </p:nvPr>
        </p:nvSpPr>
        <p:spPr>
          <a:xfrm>
            <a:off x="550863" y="2113199"/>
            <a:ext cx="11090400" cy="3979500"/>
          </a:xfrm>
          <a:prstGeom prst="rect">
            <a:avLst/>
          </a:prstGeom>
          <a:noFill/>
          <a:ln>
            <a:noFill/>
          </a:ln>
        </p:spPr>
        <p:txBody>
          <a:bodyPr anchorCtr="0" anchor="t" bIns="0" lIns="0" spcFirstLastPara="1" rIns="0" wrap="square" tIns="0">
            <a:noAutofit/>
          </a:bodyPr>
          <a:lstStyle/>
          <a:p>
            <a:pPr indent="-400050" lvl="0" marL="457200" rtl="0" algn="l">
              <a:lnSpc>
                <a:spcPct val="110000"/>
              </a:lnSpc>
              <a:spcBef>
                <a:spcPts val="0"/>
              </a:spcBef>
              <a:spcAft>
                <a:spcPts val="0"/>
              </a:spcAft>
              <a:buSzPts val="2700"/>
              <a:buChar char="•"/>
            </a:pPr>
            <a:r>
              <a:rPr lang="en-US" sz="2900"/>
              <a:t>Best performance: Gradient Boosting</a:t>
            </a:r>
            <a:endParaRPr sz="2900"/>
          </a:p>
          <a:p>
            <a:pPr indent="-400050" lvl="0" marL="457200" rtl="0" algn="l">
              <a:lnSpc>
                <a:spcPct val="110000"/>
              </a:lnSpc>
              <a:spcBef>
                <a:spcPts val="0"/>
              </a:spcBef>
              <a:spcAft>
                <a:spcPts val="0"/>
              </a:spcAft>
              <a:buSzPts val="2700"/>
              <a:buChar char="•"/>
            </a:pPr>
            <a:r>
              <a:rPr lang="en-US" sz="2900"/>
              <a:t>Worst performance: Prophet</a:t>
            </a:r>
            <a:endParaRPr sz="2900"/>
          </a:p>
          <a:p>
            <a:pPr indent="-400050" lvl="0" marL="457200" rtl="0" algn="l">
              <a:lnSpc>
                <a:spcPct val="110000"/>
              </a:lnSpc>
              <a:spcBef>
                <a:spcPts val="0"/>
              </a:spcBef>
              <a:spcAft>
                <a:spcPts val="0"/>
              </a:spcAft>
              <a:buSzPts val="2700"/>
              <a:buChar char="•"/>
            </a:pPr>
            <a:r>
              <a:rPr lang="en-US" sz="2900"/>
              <a:t>Least training time: </a:t>
            </a:r>
            <a:r>
              <a:rPr lang="en-US" sz="2900"/>
              <a:t>Gradient Boosting (untuned)</a:t>
            </a:r>
            <a:endParaRPr sz="2900"/>
          </a:p>
          <a:p>
            <a:pPr indent="-400050" lvl="0" marL="457200" rtl="0" algn="l">
              <a:lnSpc>
                <a:spcPct val="110000"/>
              </a:lnSpc>
              <a:spcBef>
                <a:spcPts val="0"/>
              </a:spcBef>
              <a:spcAft>
                <a:spcPts val="0"/>
              </a:spcAft>
              <a:buSzPts val="2700"/>
              <a:buChar char="•"/>
            </a:pPr>
            <a:r>
              <a:rPr lang="en-US" sz="2900"/>
              <a:t>Largest training time: Neural Network</a:t>
            </a:r>
            <a:endParaRPr sz="2900"/>
          </a:p>
        </p:txBody>
      </p:sp>
      <p:sp>
        <p:nvSpPr>
          <p:cNvPr id="458" name="Google Shape;458;g16b532653f3_0_0"/>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Sunday, October 16, 2022</a:t>
            </a:r>
            <a:endParaRPr/>
          </a:p>
        </p:txBody>
      </p:sp>
      <p:sp>
        <p:nvSpPr>
          <p:cNvPr id="459" name="Google Shape;459;g16b532653f3_0_0"/>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Electricity loads dataset prediction team XXXX</a:t>
            </a:r>
            <a:endParaRPr/>
          </a:p>
        </p:txBody>
      </p:sp>
      <p:sp>
        <p:nvSpPr>
          <p:cNvPr id="460" name="Google Shape;460;g16b532653f3_0_0"/>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12"/>
          <p:cNvSpPr txBox="1"/>
          <p:nvPr>
            <p:ph type="title"/>
          </p:nvPr>
        </p:nvSpPr>
        <p:spPr>
          <a:xfrm>
            <a:off x="550862" y="549275"/>
            <a:ext cx="11091600" cy="13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Final Rolling </a:t>
            </a:r>
            <a:r>
              <a:rPr lang="en-US"/>
              <a:t>MAPE</a:t>
            </a:r>
            <a:endParaRPr/>
          </a:p>
        </p:txBody>
      </p:sp>
      <p:sp>
        <p:nvSpPr>
          <p:cNvPr id="466" name="Google Shape;466;p12"/>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Sunday, October 16, 2022</a:t>
            </a:r>
            <a:endParaRPr/>
          </a:p>
        </p:txBody>
      </p:sp>
      <p:sp>
        <p:nvSpPr>
          <p:cNvPr id="467" name="Google Shape;467;p12"/>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Electricity loads dataset prediction team XXXX</a:t>
            </a:r>
            <a:endParaRPr/>
          </a:p>
        </p:txBody>
      </p:sp>
      <p:sp>
        <p:nvSpPr>
          <p:cNvPr id="468" name="Google Shape;468;p12"/>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469" name="Google Shape;469;p12"/>
          <p:cNvGraphicFramePr/>
          <p:nvPr/>
        </p:nvGraphicFramePr>
        <p:xfrm>
          <a:off x="1132850" y="1618788"/>
          <a:ext cx="3000000" cy="3000000"/>
        </p:xfrm>
        <a:graphic>
          <a:graphicData uri="http://schemas.openxmlformats.org/drawingml/2006/table">
            <a:tbl>
              <a:tblPr>
                <a:noFill/>
                <a:tableStyleId>{72C426C5-D353-4672-B824-07F94487EDC7}</a:tableStyleId>
              </a:tblPr>
              <a:tblGrid>
                <a:gridCol w="2481575"/>
                <a:gridCol w="2481575"/>
                <a:gridCol w="2481575"/>
                <a:gridCol w="2481575"/>
              </a:tblGrid>
              <a:tr h="843975">
                <a:tc>
                  <a:txBody>
                    <a:bodyPr/>
                    <a:lstStyle/>
                    <a:p>
                      <a:pPr indent="0" lvl="0" marL="0" rtl="0" algn="ctr">
                        <a:spcBef>
                          <a:spcPts val="0"/>
                        </a:spcBef>
                        <a:spcAft>
                          <a:spcPts val="0"/>
                        </a:spcAft>
                        <a:buNone/>
                      </a:pPr>
                      <a:r>
                        <a:rPr lang="en-US" sz="2400">
                          <a:solidFill>
                            <a:schemeClr val="lt1"/>
                          </a:solidFill>
                          <a:latin typeface="Play"/>
                          <a:ea typeface="Play"/>
                          <a:cs typeface="Play"/>
                          <a:sym typeface="Play"/>
                        </a:rPr>
                        <a:t>Rolling MAPE</a:t>
                      </a:r>
                      <a:endParaRPr sz="2400">
                        <a:solidFill>
                          <a:schemeClr val="lt1"/>
                        </a:solidFill>
                        <a:latin typeface="Play"/>
                        <a:ea typeface="Play"/>
                        <a:cs typeface="Play"/>
                        <a:sym typeface="Play"/>
                      </a:endParaRPr>
                    </a:p>
                  </a:txBody>
                  <a:tcPr marT="63500" marB="63500" marR="63500" marL="63500" anchor="ctr">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US" sz="2400">
                          <a:solidFill>
                            <a:schemeClr val="lt1"/>
                          </a:solidFill>
                          <a:latin typeface="Play"/>
                          <a:ea typeface="Play"/>
                          <a:cs typeface="Play"/>
                          <a:sym typeface="Play"/>
                        </a:rPr>
                        <a:t>1st 3-months</a:t>
                      </a:r>
                      <a:endParaRPr b="1" sz="2400">
                        <a:solidFill>
                          <a:schemeClr val="lt1"/>
                        </a:solidFill>
                        <a:latin typeface="Play"/>
                        <a:ea typeface="Play"/>
                        <a:cs typeface="Play"/>
                        <a:sym typeface="Play"/>
                      </a:endParaRPr>
                    </a:p>
                  </a:txBody>
                  <a:tcPr marT="63500" marB="63500" marR="63500" marL="63500" anchor="ctr">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US" sz="2400">
                          <a:solidFill>
                            <a:schemeClr val="lt1"/>
                          </a:solidFill>
                          <a:latin typeface="Play"/>
                          <a:ea typeface="Play"/>
                          <a:cs typeface="Play"/>
                          <a:sym typeface="Play"/>
                        </a:rPr>
                        <a:t>2nd 3-months</a:t>
                      </a:r>
                      <a:endParaRPr b="1" sz="2400">
                        <a:solidFill>
                          <a:schemeClr val="lt1"/>
                        </a:solidFill>
                        <a:latin typeface="Play"/>
                        <a:ea typeface="Play"/>
                        <a:cs typeface="Play"/>
                        <a:sym typeface="Play"/>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US" sz="2400">
                          <a:solidFill>
                            <a:schemeClr val="lt1"/>
                          </a:solidFill>
                          <a:latin typeface="Play"/>
                          <a:ea typeface="Play"/>
                          <a:cs typeface="Play"/>
                          <a:sym typeface="Play"/>
                        </a:rPr>
                        <a:t>3rd 3-months</a:t>
                      </a:r>
                      <a:endParaRPr b="1" sz="2400">
                        <a:solidFill>
                          <a:schemeClr val="lt1"/>
                        </a:solidFill>
                        <a:latin typeface="Play"/>
                        <a:ea typeface="Play"/>
                        <a:cs typeface="Play"/>
                        <a:sym typeface="Play"/>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5818E"/>
                    </a:solidFill>
                  </a:tcPr>
                </a:tc>
              </a:tr>
              <a:tr h="903575">
                <a:tc>
                  <a:txBody>
                    <a:bodyPr/>
                    <a:lstStyle/>
                    <a:p>
                      <a:pPr indent="0" lvl="0" marL="0" rtl="0" algn="l">
                        <a:spcBef>
                          <a:spcPts val="0"/>
                        </a:spcBef>
                        <a:spcAft>
                          <a:spcPts val="0"/>
                        </a:spcAft>
                        <a:buNone/>
                      </a:pPr>
                      <a:r>
                        <a:rPr lang="en-US" sz="1800">
                          <a:solidFill>
                            <a:schemeClr val="lt1"/>
                          </a:solidFill>
                          <a:latin typeface="Play"/>
                          <a:ea typeface="Play"/>
                          <a:cs typeface="Play"/>
                          <a:sym typeface="Play"/>
                        </a:rPr>
                        <a:t>  </a:t>
                      </a:r>
                      <a:r>
                        <a:rPr lang="en-US" sz="1800">
                          <a:solidFill>
                            <a:schemeClr val="lt1"/>
                          </a:solidFill>
                          <a:latin typeface="Play"/>
                          <a:ea typeface="Play"/>
                          <a:cs typeface="Play"/>
                          <a:sym typeface="Play"/>
                        </a:rPr>
                        <a:t>Prophet</a:t>
                      </a:r>
                      <a:endParaRPr sz="1800">
                        <a:solidFill>
                          <a:schemeClr val="lt1"/>
                        </a:solidFill>
                        <a:latin typeface="Play"/>
                        <a:ea typeface="Play"/>
                        <a:cs typeface="Play"/>
                        <a:sym typeface="Play"/>
                      </a:endParaRPr>
                    </a:p>
                  </a:txBody>
                  <a:tcPr marT="63500" marB="63500" marR="63500" marL="63500" anchor="ctr">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76A5AF"/>
                    </a:solidFill>
                  </a:tcPr>
                </a:tc>
                <a:tc>
                  <a:txBody>
                    <a:bodyPr/>
                    <a:lstStyle/>
                    <a:p>
                      <a:pPr indent="0" lvl="0" marL="0" rtl="0" algn="ctr">
                        <a:spcBef>
                          <a:spcPts val="0"/>
                        </a:spcBef>
                        <a:spcAft>
                          <a:spcPts val="0"/>
                        </a:spcAft>
                        <a:buNone/>
                      </a:pPr>
                      <a:r>
                        <a:rPr lang="en-US" sz="1800">
                          <a:solidFill>
                            <a:schemeClr val="lt1"/>
                          </a:solidFill>
                          <a:latin typeface="Courier New"/>
                          <a:ea typeface="Courier New"/>
                          <a:cs typeface="Courier New"/>
                          <a:sym typeface="Courier New"/>
                        </a:rPr>
                        <a:t>2.0450</a:t>
                      </a:r>
                      <a:endParaRPr sz="1800">
                        <a:solidFill>
                          <a:schemeClr val="lt1"/>
                        </a:solidFill>
                        <a:latin typeface="Courier New"/>
                        <a:ea typeface="Courier New"/>
                        <a:cs typeface="Courier New"/>
                        <a:sym typeface="Courier New"/>
                      </a:endParaRPr>
                    </a:p>
                  </a:txBody>
                  <a:tcPr marT="63500" marB="63500" marR="63500" marL="63500" anchor="ctr">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76A5AF"/>
                    </a:solidFill>
                  </a:tcPr>
                </a:tc>
                <a:tc>
                  <a:txBody>
                    <a:bodyPr/>
                    <a:lstStyle/>
                    <a:p>
                      <a:pPr indent="0" lvl="0" marL="0" rtl="0" algn="ctr">
                        <a:spcBef>
                          <a:spcPts val="0"/>
                        </a:spcBef>
                        <a:spcAft>
                          <a:spcPts val="0"/>
                        </a:spcAft>
                        <a:buNone/>
                      </a:pPr>
                      <a:r>
                        <a:rPr lang="en-US" sz="1800">
                          <a:solidFill>
                            <a:schemeClr val="lt1"/>
                          </a:solidFill>
                          <a:latin typeface="Courier New"/>
                          <a:ea typeface="Courier New"/>
                          <a:cs typeface="Courier New"/>
                          <a:sym typeface="Courier New"/>
                        </a:rPr>
                        <a:t>2.4343</a:t>
                      </a:r>
                      <a:endParaRPr sz="1800">
                        <a:solidFill>
                          <a:schemeClr val="lt1"/>
                        </a:solidFill>
                        <a:latin typeface="Courier New"/>
                        <a:ea typeface="Courier New"/>
                        <a:cs typeface="Courier New"/>
                        <a:sym typeface="Courier New"/>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76A5AF"/>
                    </a:solidFill>
                  </a:tcPr>
                </a:tc>
                <a:tc>
                  <a:txBody>
                    <a:bodyPr/>
                    <a:lstStyle/>
                    <a:p>
                      <a:pPr indent="0" lvl="0" marL="0" rtl="0" algn="ctr">
                        <a:spcBef>
                          <a:spcPts val="0"/>
                        </a:spcBef>
                        <a:spcAft>
                          <a:spcPts val="0"/>
                        </a:spcAft>
                        <a:buNone/>
                      </a:pPr>
                      <a:r>
                        <a:rPr lang="en-US" sz="1800">
                          <a:solidFill>
                            <a:schemeClr val="lt1"/>
                          </a:solidFill>
                          <a:latin typeface="Courier New"/>
                          <a:ea typeface="Courier New"/>
                          <a:cs typeface="Courier New"/>
                          <a:sym typeface="Courier New"/>
                        </a:rPr>
                        <a:t>2.3261</a:t>
                      </a:r>
                      <a:endParaRPr sz="1800">
                        <a:solidFill>
                          <a:schemeClr val="lt1"/>
                        </a:solidFill>
                        <a:latin typeface="Courier New"/>
                        <a:ea typeface="Courier New"/>
                        <a:cs typeface="Courier New"/>
                        <a:sym typeface="Courier New"/>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76A5AF"/>
                    </a:solidFill>
                  </a:tcPr>
                </a:tc>
              </a:tr>
              <a:tr h="903575">
                <a:tc>
                  <a:txBody>
                    <a:bodyPr/>
                    <a:lstStyle/>
                    <a:p>
                      <a:pPr indent="0" lvl="0" marL="0" rtl="0" algn="l">
                        <a:spcBef>
                          <a:spcPts val="0"/>
                        </a:spcBef>
                        <a:spcAft>
                          <a:spcPts val="0"/>
                        </a:spcAft>
                        <a:buNone/>
                      </a:pPr>
                      <a:r>
                        <a:rPr lang="en-US" sz="1800">
                          <a:solidFill>
                            <a:schemeClr val="lt1"/>
                          </a:solidFill>
                          <a:latin typeface="Play"/>
                          <a:ea typeface="Play"/>
                          <a:cs typeface="Play"/>
                          <a:sym typeface="Play"/>
                        </a:rPr>
                        <a:t>  </a:t>
                      </a:r>
                      <a:r>
                        <a:rPr lang="en-US" sz="1800">
                          <a:solidFill>
                            <a:schemeClr val="lt1"/>
                          </a:solidFill>
                          <a:latin typeface="Play"/>
                          <a:ea typeface="Play"/>
                          <a:cs typeface="Play"/>
                          <a:sym typeface="Play"/>
                        </a:rPr>
                        <a:t>XGBoost</a:t>
                      </a:r>
                      <a:endParaRPr sz="1800">
                        <a:solidFill>
                          <a:schemeClr val="lt1"/>
                        </a:solidFill>
                        <a:latin typeface="Play"/>
                        <a:ea typeface="Play"/>
                        <a:cs typeface="Play"/>
                        <a:sym typeface="Play"/>
                      </a:endParaRPr>
                    </a:p>
                  </a:txBody>
                  <a:tcPr marT="63500" marB="63500" marR="63500" marL="63500" anchor="ctr">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lang="en-US" sz="1800">
                          <a:solidFill>
                            <a:schemeClr val="lt1"/>
                          </a:solidFill>
                          <a:latin typeface="Courier New"/>
                          <a:ea typeface="Courier New"/>
                          <a:cs typeface="Courier New"/>
                          <a:sym typeface="Courier New"/>
                        </a:rPr>
                        <a:t>0.1695</a:t>
                      </a:r>
                      <a:endParaRPr sz="1800">
                        <a:solidFill>
                          <a:schemeClr val="lt1"/>
                        </a:solidFill>
                        <a:latin typeface="Courier New"/>
                        <a:ea typeface="Courier New"/>
                        <a:cs typeface="Courier New"/>
                        <a:sym typeface="Courier New"/>
                      </a:endParaRPr>
                    </a:p>
                  </a:txBody>
                  <a:tcPr marT="63500" marB="63500" marR="63500" marL="63500" anchor="ctr">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lang="en-US" sz="1800">
                          <a:solidFill>
                            <a:schemeClr val="lt1"/>
                          </a:solidFill>
                          <a:latin typeface="Courier New"/>
                          <a:ea typeface="Courier New"/>
                          <a:cs typeface="Courier New"/>
                          <a:sym typeface="Courier New"/>
                        </a:rPr>
                        <a:t>0.2694</a:t>
                      </a:r>
                      <a:endParaRPr sz="1800">
                        <a:solidFill>
                          <a:schemeClr val="lt1"/>
                        </a:solidFill>
                        <a:latin typeface="Courier New"/>
                        <a:ea typeface="Courier New"/>
                        <a:cs typeface="Courier New"/>
                        <a:sym typeface="Courier New"/>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lang="en-US" sz="1800">
                          <a:solidFill>
                            <a:schemeClr val="lt1"/>
                          </a:solidFill>
                          <a:latin typeface="Courier New"/>
                          <a:ea typeface="Courier New"/>
                          <a:cs typeface="Courier New"/>
                          <a:sym typeface="Courier New"/>
                        </a:rPr>
                        <a:t>0.2087</a:t>
                      </a:r>
                      <a:endParaRPr sz="1800">
                        <a:solidFill>
                          <a:schemeClr val="lt1"/>
                        </a:solidFill>
                        <a:latin typeface="Courier New"/>
                        <a:ea typeface="Courier New"/>
                        <a:cs typeface="Courier New"/>
                        <a:sym typeface="Courier New"/>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A2C4C9"/>
                    </a:solidFill>
                  </a:tcPr>
                </a:tc>
              </a:tr>
              <a:tr h="903575">
                <a:tc>
                  <a:txBody>
                    <a:bodyPr/>
                    <a:lstStyle/>
                    <a:p>
                      <a:pPr indent="0" lvl="0" marL="0" rtl="0" algn="l">
                        <a:spcBef>
                          <a:spcPts val="0"/>
                        </a:spcBef>
                        <a:spcAft>
                          <a:spcPts val="0"/>
                        </a:spcAft>
                        <a:buNone/>
                      </a:pPr>
                      <a:r>
                        <a:rPr lang="en-US" sz="1800">
                          <a:solidFill>
                            <a:schemeClr val="lt1"/>
                          </a:solidFill>
                          <a:latin typeface="Play"/>
                          <a:ea typeface="Play"/>
                          <a:cs typeface="Play"/>
                          <a:sym typeface="Play"/>
                        </a:rPr>
                        <a:t>  </a:t>
                      </a:r>
                      <a:r>
                        <a:rPr lang="en-US" sz="1800">
                          <a:solidFill>
                            <a:schemeClr val="lt1"/>
                          </a:solidFill>
                          <a:latin typeface="Play"/>
                          <a:ea typeface="Play"/>
                          <a:cs typeface="Play"/>
                          <a:sym typeface="Play"/>
                        </a:rPr>
                        <a:t>LSTM</a:t>
                      </a:r>
                      <a:endParaRPr sz="1800">
                        <a:solidFill>
                          <a:schemeClr val="lt1"/>
                        </a:solidFill>
                        <a:latin typeface="Play"/>
                        <a:ea typeface="Play"/>
                        <a:cs typeface="Play"/>
                        <a:sym typeface="Play"/>
                      </a:endParaRPr>
                    </a:p>
                  </a:txBody>
                  <a:tcPr marT="63500" marB="63500" marR="63500" marL="63500" anchor="ctr">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76A5AF"/>
                    </a:solidFill>
                  </a:tcPr>
                </a:tc>
                <a:tc>
                  <a:txBody>
                    <a:bodyPr/>
                    <a:lstStyle/>
                    <a:p>
                      <a:pPr indent="0" lvl="0" marL="0" rtl="0" algn="ctr">
                        <a:spcBef>
                          <a:spcPts val="0"/>
                        </a:spcBef>
                        <a:spcAft>
                          <a:spcPts val="0"/>
                        </a:spcAft>
                        <a:buNone/>
                      </a:pPr>
                      <a:r>
                        <a:rPr lang="en-US" sz="1800">
                          <a:solidFill>
                            <a:schemeClr val="lt1"/>
                          </a:solidFill>
                          <a:latin typeface="Courier New"/>
                          <a:ea typeface="Courier New"/>
                          <a:cs typeface="Courier New"/>
                          <a:sym typeface="Courier New"/>
                        </a:rPr>
                        <a:t>0.4164</a:t>
                      </a:r>
                      <a:endParaRPr sz="1800">
                        <a:solidFill>
                          <a:schemeClr val="lt1"/>
                        </a:solidFill>
                        <a:latin typeface="Courier New"/>
                        <a:ea typeface="Courier New"/>
                        <a:cs typeface="Courier New"/>
                        <a:sym typeface="Courier New"/>
                      </a:endParaRPr>
                    </a:p>
                  </a:txBody>
                  <a:tcPr marT="63500" marB="63500" marR="63500" marL="63500" anchor="ctr">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76A5AF"/>
                    </a:solidFill>
                  </a:tcPr>
                </a:tc>
                <a:tc>
                  <a:txBody>
                    <a:bodyPr/>
                    <a:lstStyle/>
                    <a:p>
                      <a:pPr indent="0" lvl="0" marL="0" rtl="0" algn="ctr">
                        <a:spcBef>
                          <a:spcPts val="0"/>
                        </a:spcBef>
                        <a:spcAft>
                          <a:spcPts val="0"/>
                        </a:spcAft>
                        <a:buNone/>
                      </a:pPr>
                      <a:r>
                        <a:rPr lang="en-US" sz="1800">
                          <a:solidFill>
                            <a:schemeClr val="lt1"/>
                          </a:solidFill>
                          <a:latin typeface="Courier New"/>
                          <a:ea typeface="Courier New"/>
                          <a:cs typeface="Courier New"/>
                          <a:sym typeface="Courier New"/>
                        </a:rPr>
                        <a:t>0.4443</a:t>
                      </a:r>
                      <a:endParaRPr sz="1800">
                        <a:solidFill>
                          <a:schemeClr val="lt1"/>
                        </a:solidFill>
                        <a:latin typeface="Courier New"/>
                        <a:ea typeface="Courier New"/>
                        <a:cs typeface="Courier New"/>
                        <a:sym typeface="Courier New"/>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76A5AF"/>
                    </a:solidFill>
                  </a:tcPr>
                </a:tc>
                <a:tc>
                  <a:txBody>
                    <a:bodyPr/>
                    <a:lstStyle/>
                    <a:p>
                      <a:pPr indent="0" lvl="0" marL="0" rtl="0" algn="ctr">
                        <a:spcBef>
                          <a:spcPts val="0"/>
                        </a:spcBef>
                        <a:spcAft>
                          <a:spcPts val="0"/>
                        </a:spcAft>
                        <a:buNone/>
                      </a:pPr>
                      <a:r>
                        <a:rPr lang="en-US" sz="1800">
                          <a:solidFill>
                            <a:schemeClr val="lt1"/>
                          </a:solidFill>
                          <a:latin typeface="Courier New"/>
                          <a:ea typeface="Courier New"/>
                          <a:cs typeface="Courier New"/>
                          <a:sym typeface="Courier New"/>
                        </a:rPr>
                        <a:t>8.347e16</a:t>
                      </a:r>
                      <a:endParaRPr sz="1800">
                        <a:solidFill>
                          <a:schemeClr val="lt1"/>
                        </a:solidFill>
                        <a:latin typeface="Courier New"/>
                        <a:ea typeface="Courier New"/>
                        <a:cs typeface="Courier New"/>
                        <a:sym typeface="Courier New"/>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76A5AF"/>
                    </a:solidFill>
                  </a:tcPr>
                </a:tc>
              </a:tr>
              <a:tr h="903575">
                <a:tc>
                  <a:txBody>
                    <a:bodyPr/>
                    <a:lstStyle/>
                    <a:p>
                      <a:pPr indent="0" lvl="0" marL="0" rtl="0" algn="l">
                        <a:spcBef>
                          <a:spcPts val="0"/>
                        </a:spcBef>
                        <a:spcAft>
                          <a:spcPts val="0"/>
                        </a:spcAft>
                        <a:buNone/>
                      </a:pPr>
                      <a:r>
                        <a:rPr lang="en-US" sz="1800">
                          <a:solidFill>
                            <a:schemeClr val="lt1"/>
                          </a:solidFill>
                          <a:latin typeface="Play"/>
                          <a:ea typeface="Play"/>
                          <a:cs typeface="Play"/>
                          <a:sym typeface="Play"/>
                        </a:rPr>
                        <a:t>  MA+FC</a:t>
                      </a:r>
                      <a:endParaRPr sz="1800">
                        <a:solidFill>
                          <a:schemeClr val="lt1"/>
                        </a:solidFill>
                        <a:latin typeface="Play"/>
                        <a:ea typeface="Play"/>
                        <a:cs typeface="Play"/>
                        <a:sym typeface="Play"/>
                      </a:endParaRPr>
                    </a:p>
                  </a:txBody>
                  <a:tcPr marT="63500" marB="63500" marR="63500" marL="63500" anchor="ctr">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lang="en-US" sz="1800">
                          <a:solidFill>
                            <a:schemeClr val="lt1"/>
                          </a:solidFill>
                          <a:latin typeface="Courier New"/>
                          <a:ea typeface="Courier New"/>
                          <a:cs typeface="Courier New"/>
                          <a:sym typeface="Courier New"/>
                        </a:rPr>
                        <a:t>0.2712</a:t>
                      </a:r>
                      <a:endParaRPr sz="1800">
                        <a:solidFill>
                          <a:schemeClr val="lt1"/>
                        </a:solidFill>
                        <a:latin typeface="Courier New"/>
                        <a:ea typeface="Courier New"/>
                        <a:cs typeface="Courier New"/>
                        <a:sym typeface="Courier New"/>
                      </a:endParaRPr>
                    </a:p>
                  </a:txBody>
                  <a:tcPr marT="63500" marB="63500" marR="63500" marL="63500" anchor="ctr">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lang="en-US" sz="1800">
                          <a:solidFill>
                            <a:schemeClr val="lt1"/>
                          </a:solidFill>
                          <a:latin typeface="Courier New"/>
                          <a:ea typeface="Courier New"/>
                          <a:cs typeface="Courier New"/>
                          <a:sym typeface="Courier New"/>
                        </a:rPr>
                        <a:t>0.7510</a:t>
                      </a:r>
                      <a:endParaRPr sz="1800">
                        <a:solidFill>
                          <a:schemeClr val="lt1"/>
                        </a:solidFill>
                        <a:latin typeface="Courier New"/>
                        <a:ea typeface="Courier New"/>
                        <a:cs typeface="Courier New"/>
                        <a:sym typeface="Courier New"/>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lang="en-US" sz="1800">
                          <a:solidFill>
                            <a:schemeClr val="lt1"/>
                          </a:solidFill>
                          <a:latin typeface="Courier New"/>
                          <a:ea typeface="Courier New"/>
                          <a:cs typeface="Courier New"/>
                          <a:sym typeface="Courier New"/>
                        </a:rPr>
                        <a:t>0.2958</a:t>
                      </a:r>
                      <a:endParaRPr sz="1800">
                        <a:solidFill>
                          <a:schemeClr val="lt1"/>
                        </a:solidFill>
                        <a:latin typeface="Courier New"/>
                        <a:ea typeface="Courier New"/>
                        <a:cs typeface="Courier New"/>
                        <a:sym typeface="Courier New"/>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A2C4C9"/>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13"/>
          <p:cNvSpPr txBox="1"/>
          <p:nvPr>
            <p:ph type="title"/>
          </p:nvPr>
        </p:nvSpPr>
        <p:spPr>
          <a:xfrm>
            <a:off x="550863" y="4508500"/>
            <a:ext cx="4500562" cy="1562959"/>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Summary</a:t>
            </a:r>
            <a:endParaRPr/>
          </a:p>
        </p:txBody>
      </p:sp>
      <p:pic>
        <p:nvPicPr>
          <p:cNvPr descr="Data Points Digital background" id="476" name="Google Shape;476;p13"/>
          <p:cNvPicPr preferRelativeResize="0"/>
          <p:nvPr>
            <p:ph idx="2" type="pic"/>
          </p:nvPr>
        </p:nvPicPr>
        <p:blipFill rotWithShape="1">
          <a:blip r:embed="rId3">
            <a:alphaModFix/>
          </a:blip>
          <a:srcRect b="0" l="0" r="0" t="0"/>
          <a:stretch/>
        </p:blipFill>
        <p:spPr>
          <a:xfrm>
            <a:off x="0" y="0"/>
            <a:ext cx="12192000" cy="3776472"/>
          </a:xfrm>
          <a:prstGeom prst="rect">
            <a:avLst/>
          </a:prstGeom>
          <a:solidFill>
            <a:schemeClr val="accent5"/>
          </a:solidFill>
          <a:ln>
            <a:noFill/>
          </a:ln>
        </p:spPr>
      </p:pic>
      <p:sp>
        <p:nvSpPr>
          <p:cNvPr id="477" name="Google Shape;477;p13"/>
          <p:cNvSpPr txBox="1"/>
          <p:nvPr>
            <p:ph idx="1" type="body"/>
          </p:nvPr>
        </p:nvSpPr>
        <p:spPr>
          <a:xfrm>
            <a:off x="5262411" y="4508500"/>
            <a:ext cx="6221412" cy="1563688"/>
          </a:xfrm>
          <a:prstGeom prst="rect">
            <a:avLst/>
          </a:prstGeom>
          <a:noFill/>
          <a:ln>
            <a:noFill/>
          </a:ln>
        </p:spPr>
        <p:txBody>
          <a:bodyPr anchorCtr="0" anchor="t" bIns="0" lIns="0" spcFirstLastPara="1" rIns="0" wrap="square" tIns="0">
            <a:normAutofit fontScale="25000" lnSpcReduction="10000"/>
          </a:bodyPr>
          <a:lstStyle/>
          <a:p>
            <a:pPr indent="0" lvl="0" marL="0" rtl="0" algn="l">
              <a:lnSpc>
                <a:spcPct val="110000"/>
              </a:lnSpc>
              <a:spcBef>
                <a:spcPts val="0"/>
              </a:spcBef>
              <a:spcAft>
                <a:spcPts val="0"/>
              </a:spcAft>
              <a:buClr>
                <a:schemeClr val="dk1"/>
              </a:buClr>
              <a:buSzPts val="275"/>
              <a:buFont typeface="Arial"/>
              <a:buNone/>
            </a:pPr>
            <a:r>
              <a:rPr lang="en-US" sz="7350"/>
              <a:t>We explored different model architectures and feature engineering techniques in order to achieve the best possible predictive power. Through careful iteration and experimentation, we created an accurate and efficient final model. Furthermore, the model can be scaled to include new users and new data.</a:t>
            </a:r>
            <a:endParaRPr sz="7350"/>
          </a:p>
          <a:p>
            <a:pPr indent="0" lvl="0" marL="0" rtl="0" algn="l">
              <a:lnSpc>
                <a:spcPct val="110000"/>
              </a:lnSpc>
              <a:spcBef>
                <a:spcPts val="0"/>
              </a:spcBef>
              <a:spcAft>
                <a:spcPts val="0"/>
              </a:spcAft>
              <a:buClr>
                <a:schemeClr val="dk1"/>
              </a:buClr>
              <a:buSzPct val="55000"/>
              <a:buFont typeface="Arial"/>
              <a:buNone/>
            </a:pPr>
            <a:r>
              <a:t/>
            </a:r>
            <a:endParaRPr/>
          </a:p>
          <a:p>
            <a:pPr indent="0" lvl="0" marL="0" rtl="0" algn="l">
              <a:lnSpc>
                <a:spcPct val="110000"/>
              </a:lnSpc>
              <a:spcBef>
                <a:spcPts val="0"/>
              </a:spcBef>
              <a:spcAft>
                <a:spcPts val="0"/>
              </a:spcAft>
              <a:buClr>
                <a:schemeClr val="lt1"/>
              </a:buClr>
              <a:buSzPct val="100000"/>
              <a:buNone/>
            </a:pPr>
            <a:r>
              <a:rPr lang="en-US"/>
              <a:t> </a:t>
            </a:r>
            <a:endParaRPr/>
          </a:p>
        </p:txBody>
      </p:sp>
      <p:sp>
        <p:nvSpPr>
          <p:cNvPr id="478" name="Google Shape;478;p13"/>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Sunday, October 16, 2022</a:t>
            </a:r>
            <a:endParaRPr/>
          </a:p>
        </p:txBody>
      </p:sp>
      <p:sp>
        <p:nvSpPr>
          <p:cNvPr id="479" name="Google Shape;479;p13"/>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Electricity loads dataset prediction team XXXX</a:t>
            </a:r>
            <a:endParaRPr/>
          </a:p>
        </p:txBody>
      </p:sp>
      <p:sp>
        <p:nvSpPr>
          <p:cNvPr id="480" name="Google Shape;480;p13"/>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14"/>
          <p:cNvSpPr txBox="1"/>
          <p:nvPr>
            <p:ph type="ctrTitle"/>
          </p:nvPr>
        </p:nvSpPr>
        <p:spPr>
          <a:xfrm>
            <a:off x="548640" y="548640"/>
            <a:ext cx="8281987" cy="1253041"/>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Team</a:t>
            </a:r>
            <a:endParaRPr/>
          </a:p>
        </p:txBody>
      </p:sp>
      <p:pic>
        <p:nvPicPr>
          <p:cNvPr id="487" name="Google Shape;487;p14"/>
          <p:cNvPicPr preferRelativeResize="0"/>
          <p:nvPr>
            <p:ph idx="2" type="pic"/>
          </p:nvPr>
        </p:nvPicPr>
        <p:blipFill rotWithShape="1">
          <a:blip r:embed="rId3">
            <a:alphaModFix/>
          </a:blip>
          <a:srcRect b="7561" l="0" r="0" t="7570"/>
          <a:stretch/>
        </p:blipFill>
        <p:spPr>
          <a:xfrm>
            <a:off x="1078992" y="1990724"/>
            <a:ext cx="1691640" cy="1435608"/>
          </a:xfrm>
          <a:prstGeom prst="rect">
            <a:avLst/>
          </a:prstGeom>
          <a:solidFill>
            <a:schemeClr val="accent5"/>
          </a:solidFill>
          <a:ln>
            <a:noFill/>
          </a:ln>
        </p:spPr>
      </p:pic>
      <p:pic>
        <p:nvPicPr>
          <p:cNvPr id="488" name="Google Shape;488;p14"/>
          <p:cNvPicPr preferRelativeResize="0"/>
          <p:nvPr>
            <p:ph idx="3" type="pic"/>
          </p:nvPr>
        </p:nvPicPr>
        <p:blipFill rotWithShape="1">
          <a:blip r:embed="rId4">
            <a:alphaModFix/>
          </a:blip>
          <a:srcRect b="7561" l="0" r="0" t="7570"/>
          <a:stretch/>
        </p:blipFill>
        <p:spPr>
          <a:xfrm>
            <a:off x="3838384" y="1990724"/>
            <a:ext cx="1691640" cy="1435608"/>
          </a:xfrm>
          <a:prstGeom prst="rect">
            <a:avLst/>
          </a:prstGeom>
          <a:solidFill>
            <a:schemeClr val="accent5"/>
          </a:solidFill>
          <a:ln>
            <a:noFill/>
          </a:ln>
        </p:spPr>
      </p:pic>
      <p:pic>
        <p:nvPicPr>
          <p:cNvPr id="489" name="Google Shape;489;p14"/>
          <p:cNvPicPr preferRelativeResize="0"/>
          <p:nvPr>
            <p:ph idx="4" type="pic"/>
          </p:nvPr>
        </p:nvPicPr>
        <p:blipFill rotWithShape="1">
          <a:blip r:embed="rId5">
            <a:alphaModFix/>
          </a:blip>
          <a:srcRect b="7561" l="0" r="0" t="7570"/>
          <a:stretch/>
        </p:blipFill>
        <p:spPr>
          <a:xfrm>
            <a:off x="6661976" y="1993392"/>
            <a:ext cx="1691640" cy="1435608"/>
          </a:xfrm>
          <a:prstGeom prst="rect">
            <a:avLst/>
          </a:prstGeom>
          <a:solidFill>
            <a:schemeClr val="accent5"/>
          </a:solidFill>
          <a:ln>
            <a:noFill/>
          </a:ln>
        </p:spPr>
      </p:pic>
      <p:pic>
        <p:nvPicPr>
          <p:cNvPr id="490" name="Google Shape;490;p14"/>
          <p:cNvPicPr preferRelativeResize="0"/>
          <p:nvPr>
            <p:ph idx="5" type="pic"/>
          </p:nvPr>
        </p:nvPicPr>
        <p:blipFill rotWithShape="1">
          <a:blip r:embed="rId6">
            <a:alphaModFix/>
          </a:blip>
          <a:srcRect b="7561" l="0" r="0" t="7570"/>
          <a:stretch/>
        </p:blipFill>
        <p:spPr>
          <a:xfrm>
            <a:off x="9485568" y="1990724"/>
            <a:ext cx="1691640" cy="1435608"/>
          </a:xfrm>
          <a:prstGeom prst="rect">
            <a:avLst/>
          </a:prstGeom>
          <a:solidFill>
            <a:schemeClr val="accent5"/>
          </a:solidFill>
          <a:ln>
            <a:noFill/>
          </a:ln>
        </p:spPr>
      </p:pic>
      <p:sp>
        <p:nvSpPr>
          <p:cNvPr id="491" name="Google Shape;491;p14"/>
          <p:cNvSpPr txBox="1"/>
          <p:nvPr>
            <p:ph idx="1" type="body"/>
          </p:nvPr>
        </p:nvSpPr>
        <p:spPr>
          <a:xfrm>
            <a:off x="1079500" y="3781425"/>
            <a:ext cx="2279700" cy="365700"/>
          </a:xfrm>
          <a:prstGeom prst="rect">
            <a:avLst/>
          </a:prstGeom>
          <a:noFill/>
          <a:ln>
            <a:noFill/>
          </a:ln>
        </p:spPr>
        <p:txBody>
          <a:bodyPr anchorCtr="0" anchor="t" bIns="0" lIns="0" spcFirstLastPara="1" rIns="0" wrap="square" tIns="0">
            <a:noAutofit/>
          </a:bodyPr>
          <a:lstStyle/>
          <a:p>
            <a:pPr indent="-228600" lvl="0" marL="228600" rtl="0" algn="l">
              <a:lnSpc>
                <a:spcPct val="110000"/>
              </a:lnSpc>
              <a:spcBef>
                <a:spcPts val="0"/>
              </a:spcBef>
              <a:spcAft>
                <a:spcPts val="0"/>
              </a:spcAft>
              <a:buClr>
                <a:schemeClr val="lt1"/>
              </a:buClr>
              <a:buSzPts val="2000"/>
              <a:buNone/>
            </a:pPr>
            <a:r>
              <a:rPr lang="en-US"/>
              <a:t>Santos Hernandez</a:t>
            </a:r>
            <a:endParaRPr/>
          </a:p>
        </p:txBody>
      </p:sp>
      <p:sp>
        <p:nvSpPr>
          <p:cNvPr id="492" name="Google Shape;492;p14"/>
          <p:cNvSpPr txBox="1"/>
          <p:nvPr>
            <p:ph idx="7" type="body"/>
          </p:nvPr>
        </p:nvSpPr>
        <p:spPr>
          <a:xfrm>
            <a:off x="3839151" y="3781425"/>
            <a:ext cx="1711325" cy="365760"/>
          </a:xfrm>
          <a:prstGeom prst="rect">
            <a:avLst/>
          </a:prstGeom>
          <a:noFill/>
          <a:ln>
            <a:noFill/>
          </a:ln>
        </p:spPr>
        <p:txBody>
          <a:bodyPr anchorCtr="0" anchor="t" bIns="0" lIns="0" spcFirstLastPara="1" rIns="0" wrap="square" tIns="0">
            <a:noAutofit/>
          </a:bodyPr>
          <a:lstStyle/>
          <a:p>
            <a:pPr indent="-228600" lvl="0" marL="228600" rtl="0" algn="l">
              <a:lnSpc>
                <a:spcPct val="110000"/>
              </a:lnSpc>
              <a:spcBef>
                <a:spcPts val="0"/>
              </a:spcBef>
              <a:spcAft>
                <a:spcPts val="0"/>
              </a:spcAft>
              <a:buClr>
                <a:schemeClr val="lt1"/>
              </a:buClr>
              <a:buSzPts val="2000"/>
              <a:buNone/>
            </a:pPr>
            <a:r>
              <a:rPr lang="en-US"/>
              <a:t>Jinyu Wang</a:t>
            </a:r>
            <a:endParaRPr/>
          </a:p>
        </p:txBody>
      </p:sp>
      <p:sp>
        <p:nvSpPr>
          <p:cNvPr id="493" name="Google Shape;493;p14"/>
          <p:cNvSpPr txBox="1"/>
          <p:nvPr>
            <p:ph idx="9" type="body"/>
          </p:nvPr>
        </p:nvSpPr>
        <p:spPr>
          <a:xfrm>
            <a:off x="6662750" y="3781425"/>
            <a:ext cx="2349600" cy="365700"/>
          </a:xfrm>
          <a:prstGeom prst="rect">
            <a:avLst/>
          </a:prstGeom>
          <a:noFill/>
          <a:ln>
            <a:noFill/>
          </a:ln>
        </p:spPr>
        <p:txBody>
          <a:bodyPr anchorCtr="0" anchor="t" bIns="0" lIns="0" spcFirstLastPara="1" rIns="0" wrap="square" tIns="0">
            <a:noAutofit/>
          </a:bodyPr>
          <a:lstStyle/>
          <a:p>
            <a:pPr indent="-228600" lvl="0" marL="228600" rtl="0" algn="l">
              <a:lnSpc>
                <a:spcPct val="110000"/>
              </a:lnSpc>
              <a:spcBef>
                <a:spcPts val="0"/>
              </a:spcBef>
              <a:spcAft>
                <a:spcPts val="0"/>
              </a:spcAft>
              <a:buClr>
                <a:schemeClr val="lt1"/>
              </a:buClr>
              <a:buSzPts val="2000"/>
              <a:buNone/>
            </a:pPr>
            <a:r>
              <a:rPr lang="en-US"/>
              <a:t>Fanjiaxuan Zhang</a:t>
            </a:r>
            <a:endParaRPr/>
          </a:p>
        </p:txBody>
      </p:sp>
      <p:sp>
        <p:nvSpPr>
          <p:cNvPr id="494" name="Google Shape;494;p14"/>
          <p:cNvSpPr txBox="1"/>
          <p:nvPr>
            <p:ph idx="14" type="body"/>
          </p:nvPr>
        </p:nvSpPr>
        <p:spPr>
          <a:xfrm>
            <a:off x="9433112" y="3787288"/>
            <a:ext cx="1711325" cy="365760"/>
          </a:xfrm>
          <a:prstGeom prst="rect">
            <a:avLst/>
          </a:prstGeom>
          <a:noFill/>
          <a:ln>
            <a:noFill/>
          </a:ln>
        </p:spPr>
        <p:txBody>
          <a:bodyPr anchorCtr="0" anchor="t" bIns="0" lIns="0" spcFirstLastPara="1" rIns="0" wrap="square" tIns="0">
            <a:noAutofit/>
          </a:bodyPr>
          <a:lstStyle/>
          <a:p>
            <a:pPr indent="-228600" lvl="0" marL="228600" rtl="0" algn="l">
              <a:lnSpc>
                <a:spcPct val="110000"/>
              </a:lnSpc>
              <a:spcBef>
                <a:spcPts val="0"/>
              </a:spcBef>
              <a:spcAft>
                <a:spcPts val="0"/>
              </a:spcAft>
              <a:buClr>
                <a:schemeClr val="lt1"/>
              </a:buClr>
              <a:buSzPts val="2000"/>
              <a:buNone/>
            </a:pPr>
            <a:r>
              <a:rPr lang="en-US"/>
              <a:t>Wenbo Zhao</a:t>
            </a:r>
            <a:endParaRPr/>
          </a:p>
        </p:txBody>
      </p:sp>
      <p:sp>
        <p:nvSpPr>
          <p:cNvPr id="495" name="Google Shape;495;p14"/>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Sunday, October 16, 2022</a:t>
            </a:r>
            <a:endParaRPr/>
          </a:p>
        </p:txBody>
      </p:sp>
      <p:sp>
        <p:nvSpPr>
          <p:cNvPr id="496" name="Google Shape;496;p14"/>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Electricity loads dataset prediction team XXXX</a:t>
            </a:r>
            <a:endParaRPr/>
          </a:p>
        </p:txBody>
      </p:sp>
      <p:sp>
        <p:nvSpPr>
          <p:cNvPr id="497" name="Google Shape;497;p14"/>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
          <p:cNvSpPr txBox="1"/>
          <p:nvPr>
            <p:ph type="title"/>
          </p:nvPr>
        </p:nvSpPr>
        <p:spPr>
          <a:xfrm>
            <a:off x="550863" y="4507200"/>
            <a:ext cx="4500562" cy="1562959"/>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Introduction</a:t>
            </a:r>
            <a:endParaRPr/>
          </a:p>
        </p:txBody>
      </p:sp>
      <p:pic>
        <p:nvPicPr>
          <p:cNvPr descr="A group of people sitting at a table" id="225" name="Google Shape;225;p3"/>
          <p:cNvPicPr preferRelativeResize="0"/>
          <p:nvPr>
            <p:ph idx="2" type="pic"/>
          </p:nvPr>
        </p:nvPicPr>
        <p:blipFill rotWithShape="1">
          <a:blip r:embed="rId3">
            <a:alphaModFix/>
          </a:blip>
          <a:srcRect b="41" l="0" r="0" t="42"/>
          <a:stretch/>
        </p:blipFill>
        <p:spPr>
          <a:xfrm>
            <a:off x="0" y="0"/>
            <a:ext cx="3054096" cy="3776472"/>
          </a:xfrm>
          <a:prstGeom prst="rect">
            <a:avLst/>
          </a:prstGeom>
          <a:solidFill>
            <a:schemeClr val="accent5"/>
          </a:solidFill>
          <a:ln>
            <a:noFill/>
          </a:ln>
        </p:spPr>
      </p:pic>
      <p:pic>
        <p:nvPicPr>
          <p:cNvPr descr="Data Points Digital background" id="226" name="Google Shape;226;p3"/>
          <p:cNvPicPr preferRelativeResize="0"/>
          <p:nvPr>
            <p:ph idx="3" type="pic"/>
          </p:nvPr>
        </p:nvPicPr>
        <p:blipFill rotWithShape="1">
          <a:blip r:embed="rId4">
            <a:alphaModFix/>
          </a:blip>
          <a:srcRect b="41" l="0" r="0" t="42"/>
          <a:stretch/>
        </p:blipFill>
        <p:spPr>
          <a:xfrm>
            <a:off x="3054096" y="0"/>
            <a:ext cx="3054096" cy="3776472"/>
          </a:xfrm>
          <a:prstGeom prst="rect">
            <a:avLst/>
          </a:prstGeom>
          <a:solidFill>
            <a:schemeClr val="accent5"/>
          </a:solidFill>
          <a:ln>
            <a:noFill/>
          </a:ln>
        </p:spPr>
      </p:pic>
      <p:pic>
        <p:nvPicPr>
          <p:cNvPr descr="Digital Graph Screen" id="227" name="Google Shape;227;p3"/>
          <p:cNvPicPr preferRelativeResize="0"/>
          <p:nvPr>
            <p:ph idx="5" type="pic"/>
          </p:nvPr>
        </p:nvPicPr>
        <p:blipFill rotWithShape="1">
          <a:blip r:embed="rId5">
            <a:alphaModFix/>
          </a:blip>
          <a:srcRect b="41" l="0" r="0" t="42"/>
          <a:stretch/>
        </p:blipFill>
        <p:spPr>
          <a:xfrm>
            <a:off x="9137904" y="0"/>
            <a:ext cx="3054096" cy="3776472"/>
          </a:xfrm>
          <a:prstGeom prst="rect">
            <a:avLst/>
          </a:prstGeom>
          <a:solidFill>
            <a:schemeClr val="accent5"/>
          </a:solidFill>
          <a:ln>
            <a:noFill/>
          </a:ln>
        </p:spPr>
      </p:pic>
      <p:sp>
        <p:nvSpPr>
          <p:cNvPr id="228" name="Google Shape;228;p3"/>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Sunday, October 16, 2022</a:t>
            </a:r>
            <a:endParaRPr/>
          </a:p>
        </p:txBody>
      </p:sp>
      <p:sp>
        <p:nvSpPr>
          <p:cNvPr id="229" name="Google Shape;229;p3"/>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Electricity loads dataset prediction team XXXX</a:t>
            </a:r>
            <a:endParaRPr/>
          </a:p>
        </p:txBody>
      </p:sp>
      <p:sp>
        <p:nvSpPr>
          <p:cNvPr id="230" name="Google Shape;230;p3"/>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descr="A person drawing on a white board" id="231" name="Google Shape;231;p3"/>
          <p:cNvPicPr preferRelativeResize="0"/>
          <p:nvPr>
            <p:ph idx="4" type="pic"/>
          </p:nvPr>
        </p:nvPicPr>
        <p:blipFill rotWithShape="1">
          <a:blip r:embed="rId6">
            <a:alphaModFix/>
          </a:blip>
          <a:srcRect b="41" l="0" r="0" t="42"/>
          <a:stretch/>
        </p:blipFill>
        <p:spPr>
          <a:xfrm>
            <a:off x="6083808" y="0"/>
            <a:ext cx="3054096" cy="3776472"/>
          </a:xfrm>
          <a:prstGeom prst="rect">
            <a:avLst/>
          </a:prstGeom>
          <a:solidFill>
            <a:schemeClr val="accent5"/>
          </a:solidFill>
          <a:ln>
            <a:noFill/>
          </a:ln>
        </p:spPr>
      </p:pic>
      <p:sp>
        <p:nvSpPr>
          <p:cNvPr id="232" name="Google Shape;232;p3"/>
          <p:cNvSpPr txBox="1"/>
          <p:nvPr>
            <p:ph idx="4294967295" type="body"/>
          </p:nvPr>
        </p:nvSpPr>
        <p:spPr>
          <a:xfrm>
            <a:off x="5262563" y="4508500"/>
            <a:ext cx="6221412" cy="1563688"/>
          </a:xfrm>
          <a:prstGeom prst="rect">
            <a:avLst/>
          </a:prstGeom>
          <a:noFill/>
          <a:ln>
            <a:noFill/>
          </a:ln>
        </p:spPr>
        <p:txBody>
          <a:bodyPr anchorCtr="0" anchor="t" bIns="0" lIns="0" spcFirstLastPara="1" rIns="0" wrap="square" tIns="0">
            <a:normAutofit/>
          </a:bodyPr>
          <a:lstStyle/>
          <a:p>
            <a:pPr indent="-228600" lvl="0" marL="228600" marR="0" rtl="0" algn="l">
              <a:lnSpc>
                <a:spcPct val="110000"/>
              </a:lnSpc>
              <a:spcBef>
                <a:spcPts val="0"/>
              </a:spcBef>
              <a:spcAft>
                <a:spcPts val="0"/>
              </a:spcAft>
              <a:buSzPts val="2000"/>
              <a:buChar char="•"/>
            </a:pPr>
            <a:r>
              <a:rPr lang="en-US"/>
              <a:t>Multiple Time Series: Electricity Load Forecasting</a:t>
            </a:r>
            <a:endParaRPr/>
          </a:p>
          <a:p>
            <a:pPr indent="-228600" lvl="0" marL="228600" marR="0" rtl="0" algn="l">
              <a:lnSpc>
                <a:spcPct val="110000"/>
              </a:lnSpc>
              <a:spcBef>
                <a:spcPts val="0"/>
              </a:spcBef>
              <a:spcAft>
                <a:spcPts val="0"/>
              </a:spcAft>
              <a:buSzPts val="2000"/>
              <a:buChar char="•"/>
            </a:pPr>
            <a:r>
              <a:rPr lang="en-US"/>
              <a:t>Data: UCI Individual Household Electric Power Consumption dataset</a:t>
            </a:r>
            <a:endParaRPr/>
          </a:p>
          <a:p>
            <a:pPr indent="-228600" lvl="0" marL="228600" marR="0" rtl="0" algn="l">
              <a:lnSpc>
                <a:spcPct val="110000"/>
              </a:lnSpc>
              <a:spcBef>
                <a:spcPts val="0"/>
              </a:spcBef>
              <a:spcAft>
                <a:spcPts val="0"/>
              </a:spcAft>
              <a:buSzPts val="2000"/>
              <a:buChar char="•"/>
            </a:pPr>
            <a:r>
              <a:rPr lang="en-US"/>
              <a:t>370 Users, from 2011-2014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37" name="Shape 237"/>
        <p:cNvGrpSpPr/>
        <p:nvPr/>
      </p:nvGrpSpPr>
      <p:grpSpPr>
        <a:xfrm>
          <a:off x="0" y="0"/>
          <a:ext cx="0" cy="0"/>
          <a:chOff x="0" y="0"/>
          <a:chExt cx="0" cy="0"/>
        </a:xfrm>
      </p:grpSpPr>
      <p:sp>
        <p:nvSpPr>
          <p:cNvPr id="238" name="Google Shape;238;p4"/>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39" name="Google Shape;239;p4"/>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40" name="Google Shape;240;p4"/>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241" name="Google Shape;241;p4"/>
          <p:cNvGrpSpPr/>
          <p:nvPr/>
        </p:nvGrpSpPr>
        <p:grpSpPr>
          <a:xfrm>
            <a:off x="1292493" y="4299807"/>
            <a:ext cx="2083885" cy="2083885"/>
            <a:chOff x="4842143" y="3556857"/>
            <a:chExt cx="2083885" cy="2083885"/>
          </a:xfrm>
        </p:grpSpPr>
        <p:sp>
          <p:nvSpPr>
            <p:cNvPr id="242" name="Google Shape;242;p4"/>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43" name="Google Shape;243;p4"/>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44" name="Google Shape;244;p4"/>
            <p:cNvSpPr/>
            <p:nvPr/>
          </p:nvSpPr>
          <p:spPr>
            <a:xfrm flipH="1" rot="2700000">
              <a:off x="6040374" y="3601683"/>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45" name="Google Shape;245;p4"/>
            <p:cNvSpPr/>
            <p:nvPr/>
          </p:nvSpPr>
          <p:spPr>
            <a:xfrm flipH="1" rot="2700000">
              <a:off x="5059348" y="4582709"/>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246" name="Google Shape;246;p4"/>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Data Points Digital background" id="247" name="Google Shape;247;p4"/>
          <p:cNvPicPr preferRelativeResize="0"/>
          <p:nvPr>
            <p:ph idx="2" type="pic"/>
          </p:nvPr>
        </p:nvPicPr>
        <p:blipFill rotWithShape="1">
          <a:blip r:embed="rId3">
            <a:alphaModFix/>
          </a:blip>
          <a:srcRect b="0" l="0" r="0" t="0"/>
          <a:stretch/>
        </p:blipFill>
        <p:spPr>
          <a:xfrm>
            <a:off x="0" y="0"/>
            <a:ext cx="12192000" cy="6858000"/>
          </a:xfrm>
          <a:prstGeom prst="rect">
            <a:avLst/>
          </a:prstGeom>
          <a:solidFill>
            <a:schemeClr val="accent5"/>
          </a:solidFill>
          <a:ln>
            <a:noFill/>
          </a:ln>
        </p:spPr>
      </p:pic>
      <p:sp>
        <p:nvSpPr>
          <p:cNvPr id="248" name="Google Shape;248;p4"/>
          <p:cNvSpPr/>
          <p:nvPr/>
        </p:nvSpPr>
        <p:spPr>
          <a:xfrm>
            <a:off x="0" y="5773729"/>
            <a:ext cx="12192000" cy="1084271"/>
          </a:xfrm>
          <a:prstGeom prst="rect">
            <a:avLst/>
          </a:prstGeom>
          <a:gradFill>
            <a:gsLst>
              <a:gs pos="0">
                <a:srgbClr val="1B192E">
                  <a:alpha val="0"/>
                </a:srgbClr>
              </a:gs>
              <a:gs pos="28000">
                <a:srgbClr val="1B192E">
                  <a:alpha val="0"/>
                </a:srgbClr>
              </a:gs>
              <a:gs pos="90000">
                <a:srgbClr val="1B192E">
                  <a:alpha val="60000"/>
                </a:srgbClr>
              </a:gs>
              <a:gs pos="100000">
                <a:srgbClr val="1B192E">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49" name="Google Shape;249;p4"/>
          <p:cNvSpPr/>
          <p:nvPr/>
        </p:nvSpPr>
        <p:spPr>
          <a:xfrm rot="10800000">
            <a:off x="0" y="-3"/>
            <a:ext cx="9000000" cy="6857998"/>
          </a:xfrm>
          <a:prstGeom prst="rect">
            <a:avLst/>
          </a:prstGeom>
          <a:gradFill>
            <a:gsLst>
              <a:gs pos="0">
                <a:srgbClr val="1B192E">
                  <a:alpha val="0"/>
                </a:srgbClr>
              </a:gs>
              <a:gs pos="50000">
                <a:srgbClr val="1B192E">
                  <a:alpha val="60000"/>
                </a:srgbClr>
              </a:gs>
              <a:gs pos="100000">
                <a:srgbClr val="1B192E">
                  <a:alpha val="6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50" name="Google Shape;250;p4"/>
          <p:cNvSpPr txBox="1"/>
          <p:nvPr>
            <p:ph type="ctrTitle"/>
          </p:nvPr>
        </p:nvSpPr>
        <p:spPr>
          <a:xfrm>
            <a:off x="550863" y="239118"/>
            <a:ext cx="3359655" cy="851508"/>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1"/>
              </a:buClr>
              <a:buSzPts val="4400"/>
              <a:buFont typeface="Play"/>
              <a:buNone/>
            </a:pPr>
            <a:r>
              <a:rPr lang="en-US" sz="4400">
                <a:solidFill>
                  <a:schemeClr val="lt1"/>
                </a:solidFill>
                <a:latin typeface="Play"/>
                <a:ea typeface="Play"/>
                <a:cs typeface="Play"/>
                <a:sym typeface="Play"/>
              </a:rPr>
              <a:t>Problem</a:t>
            </a:r>
            <a:endParaRPr/>
          </a:p>
        </p:txBody>
      </p:sp>
      <p:sp>
        <p:nvSpPr>
          <p:cNvPr id="251" name="Google Shape;251;p4"/>
          <p:cNvSpPr txBox="1"/>
          <p:nvPr>
            <p:ph idx="1" type="subTitle"/>
          </p:nvPr>
        </p:nvSpPr>
        <p:spPr>
          <a:xfrm>
            <a:off x="550863" y="1143455"/>
            <a:ext cx="7377180" cy="1083268"/>
          </a:xfrm>
          <a:prstGeom prst="rect">
            <a:avLst/>
          </a:prstGeom>
          <a:noFill/>
          <a:ln>
            <a:noFill/>
          </a:ln>
        </p:spPr>
        <p:txBody>
          <a:bodyPr anchorCtr="0" anchor="t" bIns="0" lIns="0" spcFirstLastPara="1" rIns="0" wrap="square" tIns="0">
            <a:normAutofit lnSpcReduction="10000"/>
          </a:bodyPr>
          <a:lstStyle/>
          <a:p>
            <a:pPr indent="0" lvl="0" marL="0" rtl="0" algn="l">
              <a:lnSpc>
                <a:spcPct val="100000"/>
              </a:lnSpc>
              <a:spcBef>
                <a:spcPts val="0"/>
              </a:spcBef>
              <a:spcAft>
                <a:spcPts val="0"/>
              </a:spcAft>
              <a:buClr>
                <a:schemeClr val="lt1"/>
              </a:buClr>
              <a:buSzPts val="2400"/>
              <a:buNone/>
            </a:pPr>
            <a:r>
              <a:rPr lang="en-US"/>
              <a:t>Electricity use varies over time of day, month, year due to various factors. Can we predict this use solely from the datetime data?</a:t>
            </a:r>
            <a:endParaRPr/>
          </a:p>
        </p:txBody>
      </p:sp>
      <p:sp>
        <p:nvSpPr>
          <p:cNvPr id="252" name="Google Shape;252;p4"/>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Clr>
                <a:schemeClr val="dk1"/>
              </a:buClr>
              <a:buFont typeface="Arial"/>
              <a:buNone/>
            </a:pPr>
            <a:r>
              <a:rPr lang="en-US"/>
              <a:t>Sunday, October 16, 2022</a:t>
            </a:r>
            <a:endParaRPr/>
          </a:p>
        </p:txBody>
      </p:sp>
      <p:sp>
        <p:nvSpPr>
          <p:cNvPr id="253" name="Google Shape;253;p4"/>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Clr>
                <a:schemeClr val="dk1"/>
              </a:buClr>
              <a:buFont typeface="Arial"/>
              <a:buNone/>
            </a:pPr>
            <a:r>
              <a:rPr lang="en-US"/>
              <a:t>Electricity loads dataset prediction team XXXX</a:t>
            </a:r>
            <a:endParaRPr/>
          </a:p>
        </p:txBody>
      </p:sp>
      <p:sp>
        <p:nvSpPr>
          <p:cNvPr id="254" name="Google Shape;254;p4"/>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4"/>
          <p:cNvSpPr txBox="1"/>
          <p:nvPr/>
        </p:nvSpPr>
        <p:spPr>
          <a:xfrm>
            <a:off x="547618" y="2239778"/>
            <a:ext cx="5437187" cy="851508"/>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lt1"/>
              </a:buClr>
              <a:buSzPts val="4400"/>
              <a:buFont typeface="Play"/>
              <a:buNone/>
            </a:pPr>
            <a:r>
              <a:rPr b="0" i="0" lang="en-US" sz="4400" u="none" cap="none" strike="noStrike">
                <a:solidFill>
                  <a:schemeClr val="lt1"/>
                </a:solidFill>
                <a:latin typeface="Play"/>
                <a:ea typeface="Play"/>
                <a:cs typeface="Play"/>
                <a:sym typeface="Play"/>
              </a:rPr>
              <a:t>Objective</a:t>
            </a:r>
            <a:endParaRPr/>
          </a:p>
        </p:txBody>
      </p:sp>
      <p:sp>
        <p:nvSpPr>
          <p:cNvPr id="256" name="Google Shape;256;p4"/>
          <p:cNvSpPr txBox="1"/>
          <p:nvPr/>
        </p:nvSpPr>
        <p:spPr>
          <a:xfrm>
            <a:off x="547618" y="3144115"/>
            <a:ext cx="7377180" cy="1083268"/>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chemeClr val="lt1"/>
              </a:buClr>
              <a:buSzPts val="2400"/>
              <a:buFont typeface="Arial"/>
              <a:buNone/>
            </a:pPr>
            <a:r>
              <a:rPr lang="en-US" sz="2400">
                <a:solidFill>
                  <a:schemeClr val="lt1"/>
                </a:solidFill>
                <a:latin typeface="Gill Sans"/>
                <a:ea typeface="Gill Sans"/>
                <a:cs typeface="Gill Sans"/>
                <a:sym typeface="Gill Sans"/>
              </a:rPr>
              <a:t>Predict electricity load in kW for a given datetime.</a:t>
            </a:r>
            <a:endParaRPr/>
          </a:p>
        </p:txBody>
      </p:sp>
      <p:sp>
        <p:nvSpPr>
          <p:cNvPr id="257" name="Google Shape;257;p4"/>
          <p:cNvSpPr txBox="1"/>
          <p:nvPr/>
        </p:nvSpPr>
        <p:spPr>
          <a:xfrm>
            <a:off x="507085" y="3994621"/>
            <a:ext cx="1834359" cy="851508"/>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lt1"/>
              </a:buClr>
              <a:buSzPts val="4400"/>
              <a:buFont typeface="Play"/>
              <a:buNone/>
            </a:pPr>
            <a:r>
              <a:rPr b="0" i="0" lang="en-US" sz="4400" u="none" cap="none" strike="noStrike">
                <a:solidFill>
                  <a:schemeClr val="lt1"/>
                </a:solidFill>
                <a:latin typeface="Play"/>
                <a:ea typeface="Play"/>
                <a:cs typeface="Play"/>
                <a:sym typeface="Play"/>
              </a:rPr>
              <a:t>From:</a:t>
            </a:r>
            <a:endParaRPr/>
          </a:p>
        </p:txBody>
      </p:sp>
      <p:sp>
        <p:nvSpPr>
          <p:cNvPr id="258" name="Google Shape;258;p4"/>
          <p:cNvSpPr txBox="1"/>
          <p:nvPr/>
        </p:nvSpPr>
        <p:spPr>
          <a:xfrm>
            <a:off x="4714396" y="3937348"/>
            <a:ext cx="1834359" cy="851508"/>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lt1"/>
              </a:buClr>
              <a:buSzPts val="4400"/>
              <a:buFont typeface="Play"/>
              <a:buNone/>
            </a:pPr>
            <a:r>
              <a:rPr b="0" i="0" lang="en-US" sz="4400" u="none" cap="none" strike="noStrike">
                <a:solidFill>
                  <a:schemeClr val="lt1"/>
                </a:solidFill>
                <a:latin typeface="Play"/>
                <a:ea typeface="Play"/>
                <a:cs typeface="Play"/>
                <a:sym typeface="Play"/>
              </a:rPr>
              <a:t>To:</a:t>
            </a:r>
            <a:endParaRPr/>
          </a:p>
        </p:txBody>
      </p:sp>
      <p:sp>
        <p:nvSpPr>
          <p:cNvPr id="259" name="Google Shape;259;p4"/>
          <p:cNvSpPr txBox="1"/>
          <p:nvPr/>
        </p:nvSpPr>
        <p:spPr>
          <a:xfrm>
            <a:off x="507085" y="4969647"/>
            <a:ext cx="3452024" cy="1310637"/>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chemeClr val="lt1"/>
              </a:buClr>
              <a:buSzPts val="2400"/>
              <a:buFont typeface="Arial"/>
              <a:buNone/>
            </a:pPr>
            <a:r>
              <a:rPr lang="en-US" sz="2400">
                <a:solidFill>
                  <a:schemeClr val="lt1"/>
                </a:solidFill>
                <a:latin typeface="Gill Sans"/>
                <a:ea typeface="Gill Sans"/>
                <a:cs typeface="Gill Sans"/>
                <a:sym typeface="Gill Sans"/>
              </a:rPr>
              <a:t>Electricity use data</a:t>
            </a:r>
            <a:endParaRPr/>
          </a:p>
        </p:txBody>
      </p:sp>
      <p:sp>
        <p:nvSpPr>
          <p:cNvPr id="260" name="Google Shape;260;p4"/>
          <p:cNvSpPr txBox="1"/>
          <p:nvPr/>
        </p:nvSpPr>
        <p:spPr>
          <a:xfrm>
            <a:off x="4822743" y="4988525"/>
            <a:ext cx="3452024" cy="1310637"/>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chemeClr val="lt1"/>
              </a:buClr>
              <a:buSzPts val="2400"/>
              <a:buFont typeface="Arial"/>
              <a:buNone/>
            </a:pPr>
            <a:r>
              <a:rPr lang="en-US" sz="2400">
                <a:solidFill>
                  <a:schemeClr val="lt1"/>
                </a:solidFill>
                <a:latin typeface="Gill Sans"/>
                <a:ea typeface="Gill Sans"/>
                <a:cs typeface="Gill Sans"/>
                <a:sym typeface="Gill Sans"/>
              </a:rPr>
              <a:t>Predicted electricity use</a:t>
            </a:r>
            <a:endParaRPr b="0" i="0" sz="2400" u="none" cap="none" strike="noStrike">
              <a:solidFill>
                <a:schemeClr val="lt1"/>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6"/>
          <p:cNvSpPr txBox="1"/>
          <p:nvPr>
            <p:ph type="title"/>
          </p:nvPr>
        </p:nvSpPr>
        <p:spPr>
          <a:xfrm>
            <a:off x="550862" y="549275"/>
            <a:ext cx="11091600" cy="13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Timeline</a:t>
            </a:r>
            <a:endParaRPr/>
          </a:p>
        </p:txBody>
      </p:sp>
      <p:sp>
        <p:nvSpPr>
          <p:cNvPr id="267" name="Google Shape;267;p6"/>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Sunday, October 16, 2022</a:t>
            </a:r>
            <a:endParaRPr/>
          </a:p>
        </p:txBody>
      </p:sp>
      <p:sp>
        <p:nvSpPr>
          <p:cNvPr id="268" name="Google Shape;268;p6"/>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Electricity loads dataset prediction team XXXX</a:t>
            </a:r>
            <a:endParaRPr/>
          </a:p>
        </p:txBody>
      </p:sp>
      <p:sp>
        <p:nvSpPr>
          <p:cNvPr id="269" name="Google Shape;269;p6"/>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grpSp>
        <p:nvGrpSpPr>
          <p:cNvPr id="270" name="Google Shape;270;p6"/>
          <p:cNvGrpSpPr/>
          <p:nvPr/>
        </p:nvGrpSpPr>
        <p:grpSpPr>
          <a:xfrm>
            <a:off x="554112" y="2112963"/>
            <a:ext cx="11083642" cy="3979810"/>
            <a:chOff x="3249" y="0"/>
            <a:chExt cx="11083642" cy="3979810"/>
          </a:xfrm>
        </p:grpSpPr>
        <p:sp>
          <p:nvSpPr>
            <p:cNvPr id="271" name="Google Shape;271;p6"/>
            <p:cNvSpPr/>
            <p:nvPr/>
          </p:nvSpPr>
          <p:spPr>
            <a:xfrm rot="-5400000">
              <a:off x="1434186" y="1011873"/>
              <a:ext cx="398100" cy="1956000"/>
            </a:xfrm>
            <a:prstGeom prst="round2SameRect">
              <a:avLst>
                <a:gd fmla="val 16667" name="adj1"/>
                <a:gd fmla="val 0" name="adj2"/>
              </a:avLst>
            </a:prstGeom>
            <a:solidFill>
              <a:schemeClr val="accent5"/>
            </a:solidFill>
            <a:ln cap="flat" cmpd="sng" w="12700">
              <a:solidFill>
                <a:schemeClr val="accent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
            <p:cNvSpPr txBox="1"/>
            <p:nvPr/>
          </p:nvSpPr>
          <p:spPr>
            <a:xfrm>
              <a:off x="674664" y="1810365"/>
              <a:ext cx="1936500" cy="359100"/>
            </a:xfrm>
            <a:prstGeom prst="rect">
              <a:avLst/>
            </a:prstGeom>
            <a:noFill/>
            <a:ln>
              <a:noFill/>
            </a:ln>
          </p:spPr>
          <p:txBody>
            <a:bodyPr anchorCtr="1"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1800"/>
                <a:buFont typeface="Gill Sans"/>
                <a:buNone/>
              </a:pPr>
              <a:r>
                <a:rPr lang="en-US" sz="1800">
                  <a:solidFill>
                    <a:schemeClr val="lt1"/>
                  </a:solidFill>
                  <a:latin typeface="Gill Sans"/>
                  <a:ea typeface="Gill Sans"/>
                  <a:cs typeface="Gill Sans"/>
                  <a:sym typeface="Gill Sans"/>
                </a:rPr>
                <a:t>Sep 10</a:t>
              </a:r>
              <a:endParaRPr/>
            </a:p>
          </p:txBody>
        </p:sp>
        <p:sp>
          <p:nvSpPr>
            <p:cNvPr id="273" name="Google Shape;273;p6"/>
            <p:cNvSpPr/>
            <p:nvPr/>
          </p:nvSpPr>
          <p:spPr>
            <a:xfrm>
              <a:off x="3249" y="0"/>
              <a:ext cx="3259800" cy="139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txBox="1"/>
            <p:nvPr/>
          </p:nvSpPr>
          <p:spPr>
            <a:xfrm>
              <a:off x="3249" y="0"/>
              <a:ext cx="3259800" cy="1392900"/>
            </a:xfrm>
            <a:prstGeom prst="rect">
              <a:avLst/>
            </a:prstGeom>
            <a:noFill/>
            <a:ln>
              <a:noFill/>
            </a:ln>
          </p:spPr>
          <p:txBody>
            <a:bodyPr anchorCtr="1" anchor="b" bIns="137150" lIns="0" spcFirstLastPara="1" rIns="0" wrap="square" tIns="0">
              <a:noAutofit/>
            </a:bodyPr>
            <a:lstStyle/>
            <a:p>
              <a:pPr indent="0" lvl="0" marL="0" marR="0" rtl="0" algn="ctr">
                <a:lnSpc>
                  <a:spcPct val="90000"/>
                </a:lnSpc>
                <a:spcBef>
                  <a:spcPts val="0"/>
                </a:spcBef>
                <a:spcAft>
                  <a:spcPts val="0"/>
                </a:spcAft>
                <a:buClr>
                  <a:schemeClr val="lt1"/>
                </a:buClr>
                <a:buSzPts val="1800"/>
                <a:buFont typeface="Noto Sans Symbols"/>
                <a:buNone/>
              </a:pPr>
              <a:r>
                <a:rPr lang="en-US" sz="1800">
                  <a:solidFill>
                    <a:schemeClr val="lt1"/>
                  </a:solidFill>
                  <a:latin typeface="Gill Sans"/>
                  <a:ea typeface="Gill Sans"/>
                  <a:cs typeface="Gill Sans"/>
                  <a:sym typeface="Gill Sans"/>
                </a:rPr>
                <a:t>Project Initiates</a:t>
              </a:r>
              <a:endParaRPr/>
            </a:p>
          </p:txBody>
        </p:sp>
        <p:cxnSp>
          <p:nvCxnSpPr>
            <p:cNvPr id="275" name="Google Shape;275;p6"/>
            <p:cNvCxnSpPr/>
            <p:nvPr/>
          </p:nvCxnSpPr>
          <p:spPr>
            <a:xfrm>
              <a:off x="1633216" y="1472548"/>
              <a:ext cx="0" cy="318300"/>
            </a:xfrm>
            <a:prstGeom prst="straightConnector1">
              <a:avLst/>
            </a:prstGeom>
            <a:noFill/>
            <a:ln cap="flat" cmpd="sng" w="9525">
              <a:solidFill>
                <a:schemeClr val="accent5"/>
              </a:solidFill>
              <a:prstDash val="dash"/>
              <a:miter lim="800000"/>
              <a:headEnd len="sm" w="sm" type="none"/>
              <a:tailEnd len="sm" w="sm" type="none"/>
            </a:ln>
          </p:spPr>
        </p:cxnSp>
        <p:sp>
          <p:nvSpPr>
            <p:cNvPr id="276" name="Google Shape;276;p6"/>
            <p:cNvSpPr/>
            <p:nvPr/>
          </p:nvSpPr>
          <p:spPr>
            <a:xfrm>
              <a:off x="1593417" y="1392951"/>
              <a:ext cx="79500" cy="79500"/>
            </a:xfrm>
            <a:prstGeom prst="ellipse">
              <a:avLst/>
            </a:prstGeom>
            <a:solidFill>
              <a:schemeClr val="accent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6"/>
            <p:cNvSpPr/>
            <p:nvPr/>
          </p:nvSpPr>
          <p:spPr>
            <a:xfrm>
              <a:off x="2611196" y="1790937"/>
              <a:ext cx="1956000" cy="398100"/>
            </a:xfrm>
            <a:prstGeom prst="rect">
              <a:avLst/>
            </a:prstGeom>
            <a:solidFill>
              <a:srgbClr val="8080AC"/>
            </a:solidFill>
            <a:ln cap="flat" cmpd="sng" w="12700">
              <a:solidFill>
                <a:srgbClr val="8080AC"/>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txBox="1"/>
            <p:nvPr/>
          </p:nvSpPr>
          <p:spPr>
            <a:xfrm>
              <a:off x="2611196" y="1790937"/>
              <a:ext cx="1956000" cy="398100"/>
            </a:xfrm>
            <a:prstGeom prst="rect">
              <a:avLst/>
            </a:prstGeom>
            <a:noFill/>
            <a:ln>
              <a:noFill/>
            </a:ln>
          </p:spPr>
          <p:txBody>
            <a:bodyPr anchorCtr="1"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1800"/>
                <a:buFont typeface="Gill Sans"/>
                <a:buNone/>
              </a:pPr>
              <a:r>
                <a:rPr lang="en-US" sz="1800">
                  <a:solidFill>
                    <a:schemeClr val="lt1"/>
                  </a:solidFill>
                  <a:latin typeface="Gill Sans"/>
                  <a:ea typeface="Gill Sans"/>
                  <a:cs typeface="Gill Sans"/>
                  <a:sym typeface="Gill Sans"/>
                </a:rPr>
                <a:t>Sep 30</a:t>
              </a:r>
              <a:endParaRPr/>
            </a:p>
          </p:txBody>
        </p:sp>
        <p:sp>
          <p:nvSpPr>
            <p:cNvPr id="279" name="Google Shape;279;p6"/>
            <p:cNvSpPr/>
            <p:nvPr/>
          </p:nvSpPr>
          <p:spPr>
            <a:xfrm>
              <a:off x="1959209" y="2586910"/>
              <a:ext cx="3259800" cy="139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txBox="1"/>
            <p:nvPr/>
          </p:nvSpPr>
          <p:spPr>
            <a:xfrm>
              <a:off x="1959209" y="2586910"/>
              <a:ext cx="3259800" cy="1392900"/>
            </a:xfrm>
            <a:prstGeom prst="rect">
              <a:avLst/>
            </a:prstGeom>
            <a:noFill/>
            <a:ln>
              <a:noFill/>
            </a:ln>
          </p:spPr>
          <p:txBody>
            <a:bodyPr anchorCtr="1" anchor="t" bIns="0" lIns="0" spcFirstLastPara="1" rIns="0" wrap="square" tIns="137150">
              <a:noAutofit/>
            </a:bodyPr>
            <a:lstStyle/>
            <a:p>
              <a:pPr indent="0" lvl="0" marL="0" marR="0" rtl="0" algn="ctr">
                <a:lnSpc>
                  <a:spcPct val="90000"/>
                </a:lnSpc>
                <a:spcBef>
                  <a:spcPts val="0"/>
                </a:spcBef>
                <a:spcAft>
                  <a:spcPts val="0"/>
                </a:spcAft>
                <a:buClr>
                  <a:schemeClr val="lt1"/>
                </a:buClr>
                <a:buSzPts val="1800"/>
                <a:buFont typeface="Noto Sans Symbols"/>
                <a:buNone/>
              </a:pPr>
              <a:r>
                <a:rPr lang="en-US" sz="1800">
                  <a:solidFill>
                    <a:schemeClr val="lt1"/>
                  </a:solidFill>
                  <a:latin typeface="Gill Sans"/>
                  <a:ea typeface="Gill Sans"/>
                  <a:cs typeface="Gill Sans"/>
                  <a:sym typeface="Gill Sans"/>
                </a:rPr>
                <a:t>Feature Engineering</a:t>
              </a:r>
              <a:endParaRPr sz="1800">
                <a:solidFill>
                  <a:schemeClr val="lt1"/>
                </a:solidFill>
                <a:latin typeface="Gill Sans"/>
                <a:ea typeface="Gill Sans"/>
                <a:cs typeface="Gill Sans"/>
                <a:sym typeface="Gill Sans"/>
              </a:endParaRPr>
            </a:p>
            <a:p>
              <a:pPr indent="0" lvl="0" marL="0" marR="0" rtl="0" algn="ctr">
                <a:lnSpc>
                  <a:spcPct val="90000"/>
                </a:lnSpc>
                <a:spcBef>
                  <a:spcPts val="0"/>
                </a:spcBef>
                <a:spcAft>
                  <a:spcPts val="0"/>
                </a:spcAft>
                <a:buClr>
                  <a:schemeClr val="lt1"/>
                </a:buClr>
                <a:buSzPts val="1800"/>
                <a:buFont typeface="Noto Sans Symbols"/>
                <a:buNone/>
              </a:pPr>
              <a:r>
                <a:rPr lang="en-US" sz="1800">
                  <a:solidFill>
                    <a:schemeClr val="lt1"/>
                  </a:solidFill>
                  <a:latin typeface="Gill Sans"/>
                  <a:ea typeface="Gill Sans"/>
                  <a:cs typeface="Gill Sans"/>
                  <a:sym typeface="Gill Sans"/>
                </a:rPr>
                <a:t>First model iteration</a:t>
              </a:r>
              <a:endParaRPr sz="1800">
                <a:solidFill>
                  <a:schemeClr val="lt1"/>
                </a:solidFill>
                <a:latin typeface="Gill Sans"/>
                <a:ea typeface="Gill Sans"/>
                <a:cs typeface="Gill Sans"/>
                <a:sym typeface="Gill Sans"/>
              </a:endParaRPr>
            </a:p>
          </p:txBody>
        </p:sp>
        <p:cxnSp>
          <p:nvCxnSpPr>
            <p:cNvPr id="281" name="Google Shape;281;p6"/>
            <p:cNvCxnSpPr/>
            <p:nvPr/>
          </p:nvCxnSpPr>
          <p:spPr>
            <a:xfrm>
              <a:off x="3589176" y="2188924"/>
              <a:ext cx="0" cy="318300"/>
            </a:xfrm>
            <a:prstGeom prst="straightConnector1">
              <a:avLst/>
            </a:prstGeom>
            <a:noFill/>
            <a:ln cap="flat" cmpd="sng" w="9525">
              <a:solidFill>
                <a:srgbClr val="8080AC"/>
              </a:solidFill>
              <a:prstDash val="dash"/>
              <a:miter lim="800000"/>
              <a:headEnd len="sm" w="sm" type="none"/>
              <a:tailEnd len="sm" w="sm" type="none"/>
            </a:ln>
          </p:spPr>
        </p:cxnSp>
        <p:sp>
          <p:nvSpPr>
            <p:cNvPr id="282" name="Google Shape;282;p6"/>
            <p:cNvSpPr/>
            <p:nvPr/>
          </p:nvSpPr>
          <p:spPr>
            <a:xfrm>
              <a:off x="3549378" y="2507313"/>
              <a:ext cx="79500" cy="79500"/>
            </a:xfrm>
            <a:prstGeom prst="ellipse">
              <a:avLst/>
            </a:prstGeom>
            <a:solidFill>
              <a:srgbClr val="8080AC"/>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4567157" y="1790937"/>
              <a:ext cx="1956000" cy="398100"/>
            </a:xfrm>
            <a:prstGeom prst="rect">
              <a:avLst/>
            </a:prstGeom>
            <a:solidFill>
              <a:srgbClr val="605E99"/>
            </a:solidFill>
            <a:ln cap="flat" cmpd="sng" w="12700">
              <a:solidFill>
                <a:srgbClr val="605E9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txBox="1"/>
            <p:nvPr/>
          </p:nvSpPr>
          <p:spPr>
            <a:xfrm>
              <a:off x="4567157" y="1790937"/>
              <a:ext cx="1956000" cy="398100"/>
            </a:xfrm>
            <a:prstGeom prst="rect">
              <a:avLst/>
            </a:prstGeom>
            <a:noFill/>
            <a:ln>
              <a:noFill/>
            </a:ln>
          </p:spPr>
          <p:txBody>
            <a:bodyPr anchorCtr="1"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1800"/>
                <a:buFont typeface="Gill Sans"/>
                <a:buNone/>
              </a:pPr>
              <a:r>
                <a:rPr lang="en-US" sz="1800">
                  <a:solidFill>
                    <a:schemeClr val="lt1"/>
                  </a:solidFill>
                  <a:latin typeface="Gill Sans"/>
                  <a:ea typeface="Gill Sans"/>
                  <a:cs typeface="Gill Sans"/>
                  <a:sym typeface="Gill Sans"/>
                </a:rPr>
                <a:t>Oct 14</a:t>
              </a:r>
              <a:endParaRPr/>
            </a:p>
          </p:txBody>
        </p:sp>
        <p:sp>
          <p:nvSpPr>
            <p:cNvPr id="285" name="Google Shape;285;p6"/>
            <p:cNvSpPr/>
            <p:nvPr/>
          </p:nvSpPr>
          <p:spPr>
            <a:xfrm>
              <a:off x="3915170" y="0"/>
              <a:ext cx="3259800" cy="139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6"/>
            <p:cNvSpPr txBox="1"/>
            <p:nvPr/>
          </p:nvSpPr>
          <p:spPr>
            <a:xfrm>
              <a:off x="3915170" y="0"/>
              <a:ext cx="3259800" cy="1392900"/>
            </a:xfrm>
            <a:prstGeom prst="rect">
              <a:avLst/>
            </a:prstGeom>
            <a:noFill/>
            <a:ln>
              <a:noFill/>
            </a:ln>
          </p:spPr>
          <p:txBody>
            <a:bodyPr anchorCtr="1" anchor="b" bIns="137150" lIns="0" spcFirstLastPara="1" rIns="0" wrap="square" tIns="0">
              <a:noAutofit/>
            </a:bodyPr>
            <a:lstStyle/>
            <a:p>
              <a:pPr indent="0" lvl="0" marL="0" marR="0" rtl="0" algn="ctr">
                <a:lnSpc>
                  <a:spcPct val="90000"/>
                </a:lnSpc>
                <a:spcBef>
                  <a:spcPts val="0"/>
                </a:spcBef>
                <a:spcAft>
                  <a:spcPts val="0"/>
                </a:spcAft>
                <a:buClr>
                  <a:schemeClr val="lt1"/>
                </a:buClr>
                <a:buSzPts val="1800"/>
                <a:buFont typeface="Noto Sans Symbols"/>
                <a:buNone/>
              </a:pPr>
              <a:r>
                <a:rPr lang="en-US" sz="1800">
                  <a:solidFill>
                    <a:schemeClr val="lt1"/>
                  </a:solidFill>
                  <a:latin typeface="Gill Sans"/>
                  <a:ea typeface="Gill Sans"/>
                  <a:cs typeface="Gill Sans"/>
                  <a:sym typeface="Gill Sans"/>
                </a:rPr>
                <a:t>Project Hand-over</a:t>
              </a:r>
              <a:endParaRPr sz="1800">
                <a:solidFill>
                  <a:schemeClr val="lt1"/>
                </a:solidFill>
                <a:latin typeface="Gill Sans"/>
                <a:ea typeface="Gill Sans"/>
                <a:cs typeface="Gill Sans"/>
                <a:sym typeface="Gill Sans"/>
              </a:endParaRPr>
            </a:p>
            <a:p>
              <a:pPr indent="0" lvl="0" marL="0" marR="0" rtl="0" algn="ctr">
                <a:lnSpc>
                  <a:spcPct val="90000"/>
                </a:lnSpc>
                <a:spcBef>
                  <a:spcPts val="0"/>
                </a:spcBef>
                <a:spcAft>
                  <a:spcPts val="0"/>
                </a:spcAft>
                <a:buClr>
                  <a:schemeClr val="lt1"/>
                </a:buClr>
                <a:buSzPts val="1800"/>
                <a:buFont typeface="Noto Sans Symbols"/>
                <a:buNone/>
              </a:pPr>
              <a:r>
                <a:rPr lang="en-US" sz="1800">
                  <a:solidFill>
                    <a:schemeClr val="lt1"/>
                  </a:solidFill>
                  <a:latin typeface="Gill Sans"/>
                  <a:ea typeface="Gill Sans"/>
                  <a:cs typeface="Gill Sans"/>
                  <a:sym typeface="Gill Sans"/>
                </a:rPr>
                <a:t>Second-Third Model Iteration</a:t>
              </a:r>
              <a:endParaRPr sz="1800">
                <a:solidFill>
                  <a:schemeClr val="lt1"/>
                </a:solidFill>
                <a:latin typeface="Gill Sans"/>
                <a:ea typeface="Gill Sans"/>
                <a:cs typeface="Gill Sans"/>
                <a:sym typeface="Gill Sans"/>
              </a:endParaRPr>
            </a:p>
          </p:txBody>
        </p:sp>
        <p:cxnSp>
          <p:nvCxnSpPr>
            <p:cNvPr id="287" name="Google Shape;287;p6"/>
            <p:cNvCxnSpPr/>
            <p:nvPr/>
          </p:nvCxnSpPr>
          <p:spPr>
            <a:xfrm>
              <a:off x="5545137" y="1472548"/>
              <a:ext cx="0" cy="318300"/>
            </a:xfrm>
            <a:prstGeom prst="straightConnector1">
              <a:avLst/>
            </a:prstGeom>
            <a:noFill/>
            <a:ln cap="flat" cmpd="sng" w="9525">
              <a:solidFill>
                <a:srgbClr val="605E99"/>
              </a:solidFill>
              <a:prstDash val="dash"/>
              <a:miter lim="800000"/>
              <a:headEnd len="sm" w="sm" type="none"/>
              <a:tailEnd len="sm" w="sm" type="none"/>
            </a:ln>
          </p:spPr>
        </p:cxnSp>
        <p:sp>
          <p:nvSpPr>
            <p:cNvPr id="288" name="Google Shape;288;p6"/>
            <p:cNvSpPr/>
            <p:nvPr/>
          </p:nvSpPr>
          <p:spPr>
            <a:xfrm>
              <a:off x="5505338" y="1392951"/>
              <a:ext cx="79500" cy="79500"/>
            </a:xfrm>
            <a:prstGeom prst="ellipse">
              <a:avLst/>
            </a:prstGeom>
            <a:solidFill>
              <a:srgbClr val="605E9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
            <p:cNvSpPr/>
            <p:nvPr/>
          </p:nvSpPr>
          <p:spPr>
            <a:xfrm>
              <a:off x="6523117" y="1790937"/>
              <a:ext cx="1956000" cy="398100"/>
            </a:xfrm>
            <a:prstGeom prst="rect">
              <a:avLst/>
            </a:prstGeom>
            <a:solidFill>
              <a:srgbClr val="4B477A"/>
            </a:solidFill>
            <a:ln cap="flat" cmpd="sng" w="12700">
              <a:solidFill>
                <a:srgbClr val="4B477A"/>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US" sz="1800">
                  <a:solidFill>
                    <a:schemeClr val="lt1"/>
                  </a:solidFill>
                  <a:latin typeface="Gill Sans"/>
                  <a:ea typeface="Gill Sans"/>
                  <a:cs typeface="Gill Sans"/>
                  <a:sym typeface="Gill Sans"/>
                </a:rPr>
                <a:t>Nov</a:t>
              </a:r>
              <a:endParaRPr/>
            </a:p>
          </p:txBody>
        </p:sp>
        <p:sp>
          <p:nvSpPr>
            <p:cNvPr id="290" name="Google Shape;290;p6"/>
            <p:cNvSpPr/>
            <p:nvPr/>
          </p:nvSpPr>
          <p:spPr>
            <a:xfrm>
              <a:off x="5871130" y="2586910"/>
              <a:ext cx="3259800" cy="139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txBox="1"/>
            <p:nvPr/>
          </p:nvSpPr>
          <p:spPr>
            <a:xfrm>
              <a:off x="5871130" y="2586910"/>
              <a:ext cx="3259800" cy="1392900"/>
            </a:xfrm>
            <a:prstGeom prst="rect">
              <a:avLst/>
            </a:prstGeom>
            <a:noFill/>
            <a:ln>
              <a:noFill/>
            </a:ln>
          </p:spPr>
          <p:txBody>
            <a:bodyPr anchorCtr="1" anchor="t" bIns="0" lIns="0" spcFirstLastPara="1" rIns="0" wrap="square" tIns="137150">
              <a:noAutofit/>
            </a:bodyPr>
            <a:lstStyle/>
            <a:p>
              <a:pPr indent="0" lvl="0" marL="0" marR="0" rtl="0" algn="ctr">
                <a:lnSpc>
                  <a:spcPct val="90000"/>
                </a:lnSpc>
                <a:spcBef>
                  <a:spcPts val="0"/>
                </a:spcBef>
                <a:spcAft>
                  <a:spcPts val="0"/>
                </a:spcAft>
                <a:buClr>
                  <a:schemeClr val="lt1"/>
                </a:buClr>
                <a:buSzPts val="1800"/>
                <a:buFont typeface="Noto Sans Symbols"/>
                <a:buNone/>
              </a:pPr>
              <a:r>
                <a:rPr lang="en-US" sz="1800">
                  <a:solidFill>
                    <a:schemeClr val="lt1"/>
                  </a:solidFill>
                  <a:latin typeface="Gill Sans"/>
                  <a:ea typeface="Gill Sans"/>
                  <a:cs typeface="Gill Sans"/>
                  <a:sym typeface="Gill Sans"/>
                </a:rPr>
                <a:t>Q&amp;A, Collaboration for smooth project hand-over</a:t>
              </a:r>
              <a:endParaRPr sz="1800">
                <a:solidFill>
                  <a:schemeClr val="lt1"/>
                </a:solidFill>
                <a:latin typeface="Gill Sans"/>
                <a:ea typeface="Gill Sans"/>
                <a:cs typeface="Gill Sans"/>
                <a:sym typeface="Gill Sans"/>
              </a:endParaRPr>
            </a:p>
          </p:txBody>
        </p:sp>
        <p:cxnSp>
          <p:nvCxnSpPr>
            <p:cNvPr id="292" name="Google Shape;292;p6"/>
            <p:cNvCxnSpPr/>
            <p:nvPr/>
          </p:nvCxnSpPr>
          <p:spPr>
            <a:xfrm>
              <a:off x="7501098" y="2188924"/>
              <a:ext cx="0" cy="318300"/>
            </a:xfrm>
            <a:prstGeom prst="straightConnector1">
              <a:avLst/>
            </a:prstGeom>
            <a:noFill/>
            <a:ln cap="flat" cmpd="sng" w="9525">
              <a:solidFill>
                <a:srgbClr val="4B477A"/>
              </a:solidFill>
              <a:prstDash val="dash"/>
              <a:miter lim="800000"/>
              <a:headEnd len="sm" w="sm" type="none"/>
              <a:tailEnd len="sm" w="sm" type="none"/>
            </a:ln>
          </p:spPr>
        </p:cxnSp>
        <p:sp>
          <p:nvSpPr>
            <p:cNvPr id="293" name="Google Shape;293;p6"/>
            <p:cNvSpPr/>
            <p:nvPr/>
          </p:nvSpPr>
          <p:spPr>
            <a:xfrm>
              <a:off x="7461299" y="2507313"/>
              <a:ext cx="79500" cy="79500"/>
            </a:xfrm>
            <a:prstGeom prst="ellipse">
              <a:avLst/>
            </a:prstGeom>
            <a:solidFill>
              <a:srgbClr val="4B477A"/>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6"/>
            <p:cNvSpPr/>
            <p:nvPr/>
          </p:nvSpPr>
          <p:spPr>
            <a:xfrm rot="5400000">
              <a:off x="9257988" y="1011987"/>
              <a:ext cx="398100" cy="1956000"/>
            </a:xfrm>
            <a:prstGeom prst="round2SameRect">
              <a:avLst>
                <a:gd fmla="val 16667" name="adj1"/>
                <a:gd fmla="val 0" name="adj2"/>
              </a:avLst>
            </a:prstGeom>
            <a:solidFill>
              <a:srgbClr val="36325A"/>
            </a:solidFill>
            <a:ln cap="flat" cmpd="sng" w="12700">
              <a:solidFill>
                <a:srgbClr val="36325A"/>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txBox="1"/>
            <p:nvPr/>
          </p:nvSpPr>
          <p:spPr>
            <a:xfrm>
              <a:off x="8479078" y="1810365"/>
              <a:ext cx="1936500" cy="359100"/>
            </a:xfrm>
            <a:prstGeom prst="rect">
              <a:avLst/>
            </a:prstGeom>
            <a:noFill/>
            <a:ln>
              <a:noFill/>
            </a:ln>
          </p:spPr>
          <p:txBody>
            <a:bodyPr anchorCtr="1" anchor="ctr" bIns="137150" lIns="137150" spcFirstLastPara="1" rIns="137150" wrap="square" tIns="137150">
              <a:noAutofit/>
            </a:bodyPr>
            <a:lstStyle/>
            <a:p>
              <a:pPr indent="0" lvl="0" marL="0" rtl="0" algn="ctr">
                <a:lnSpc>
                  <a:spcPct val="90000"/>
                </a:lnSpc>
                <a:spcBef>
                  <a:spcPts val="0"/>
                </a:spcBef>
                <a:spcAft>
                  <a:spcPts val="0"/>
                </a:spcAft>
                <a:buClr>
                  <a:schemeClr val="lt1"/>
                </a:buClr>
                <a:buSzPts val="1800"/>
                <a:buFont typeface="Gill Sans"/>
                <a:buNone/>
              </a:pPr>
              <a:r>
                <a:rPr lang="en-US" sz="1800">
                  <a:solidFill>
                    <a:schemeClr val="lt1"/>
                  </a:solidFill>
                  <a:latin typeface="Gill Sans"/>
                  <a:ea typeface="Gill Sans"/>
                  <a:cs typeface="Gill Sans"/>
                  <a:sym typeface="Gill Sans"/>
                </a:rPr>
                <a:t>Dec</a:t>
              </a:r>
              <a:endParaRPr/>
            </a:p>
          </p:txBody>
        </p:sp>
        <p:sp>
          <p:nvSpPr>
            <p:cNvPr id="296" name="Google Shape;296;p6"/>
            <p:cNvSpPr/>
            <p:nvPr/>
          </p:nvSpPr>
          <p:spPr>
            <a:xfrm>
              <a:off x="7827091" y="0"/>
              <a:ext cx="3259800" cy="139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6"/>
            <p:cNvSpPr txBox="1"/>
            <p:nvPr/>
          </p:nvSpPr>
          <p:spPr>
            <a:xfrm>
              <a:off x="7827091" y="0"/>
              <a:ext cx="3259800" cy="1392900"/>
            </a:xfrm>
            <a:prstGeom prst="rect">
              <a:avLst/>
            </a:prstGeom>
            <a:noFill/>
            <a:ln>
              <a:noFill/>
            </a:ln>
          </p:spPr>
          <p:txBody>
            <a:bodyPr anchorCtr="1" anchor="b" bIns="137150" lIns="0" spcFirstLastPara="1" rIns="0" wrap="square" tIns="0">
              <a:noAutofit/>
            </a:bodyPr>
            <a:lstStyle/>
            <a:p>
              <a:pPr indent="0" lvl="0" marL="0" marR="0" rtl="0" algn="ctr">
                <a:lnSpc>
                  <a:spcPct val="90000"/>
                </a:lnSpc>
                <a:spcBef>
                  <a:spcPts val="0"/>
                </a:spcBef>
                <a:spcAft>
                  <a:spcPts val="0"/>
                </a:spcAft>
                <a:buClr>
                  <a:schemeClr val="lt1"/>
                </a:buClr>
                <a:buSzPts val="1800"/>
                <a:buFont typeface="Noto Sans Symbols"/>
                <a:buNone/>
              </a:pPr>
              <a:r>
                <a:rPr lang="en-US" sz="1800">
                  <a:solidFill>
                    <a:schemeClr val="lt1"/>
                  </a:solidFill>
                  <a:latin typeface="Gill Sans"/>
                  <a:ea typeface="Gill Sans"/>
                  <a:cs typeface="Gill Sans"/>
                  <a:sym typeface="Gill Sans"/>
                </a:rPr>
                <a:t>Presentation</a:t>
              </a:r>
              <a:endParaRPr b="0" i="0" sz="1800" u="none" cap="none" strike="noStrike">
                <a:solidFill>
                  <a:schemeClr val="lt1"/>
                </a:solidFill>
                <a:latin typeface="Gill Sans"/>
                <a:ea typeface="Gill Sans"/>
                <a:cs typeface="Gill Sans"/>
                <a:sym typeface="Gill Sans"/>
              </a:endParaRPr>
            </a:p>
          </p:txBody>
        </p:sp>
        <p:cxnSp>
          <p:nvCxnSpPr>
            <p:cNvPr id="298" name="Google Shape;298;p6"/>
            <p:cNvCxnSpPr/>
            <p:nvPr/>
          </p:nvCxnSpPr>
          <p:spPr>
            <a:xfrm>
              <a:off x="9457058" y="1472548"/>
              <a:ext cx="0" cy="318300"/>
            </a:xfrm>
            <a:prstGeom prst="straightConnector1">
              <a:avLst/>
            </a:prstGeom>
            <a:noFill/>
            <a:ln cap="flat" cmpd="sng" w="9525">
              <a:solidFill>
                <a:srgbClr val="36325A"/>
              </a:solidFill>
              <a:prstDash val="dash"/>
              <a:miter lim="800000"/>
              <a:headEnd len="sm" w="sm" type="none"/>
              <a:tailEnd len="sm" w="sm" type="none"/>
            </a:ln>
          </p:spPr>
        </p:cxnSp>
        <p:sp>
          <p:nvSpPr>
            <p:cNvPr id="299" name="Google Shape;299;p6"/>
            <p:cNvSpPr/>
            <p:nvPr/>
          </p:nvSpPr>
          <p:spPr>
            <a:xfrm>
              <a:off x="9417260" y="1392951"/>
              <a:ext cx="79500" cy="79500"/>
            </a:xfrm>
            <a:prstGeom prst="ellipse">
              <a:avLst/>
            </a:prstGeom>
            <a:solidFill>
              <a:srgbClr val="36325A"/>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7"/>
          <p:cNvSpPr txBox="1"/>
          <p:nvPr>
            <p:ph type="title"/>
          </p:nvPr>
        </p:nvSpPr>
        <p:spPr>
          <a:xfrm>
            <a:off x="550862" y="549275"/>
            <a:ext cx="11091600" cy="13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Data</a:t>
            </a:r>
            <a:endParaRPr/>
          </a:p>
        </p:txBody>
      </p:sp>
      <p:sp>
        <p:nvSpPr>
          <p:cNvPr id="305" name="Google Shape;305;p7"/>
          <p:cNvSpPr txBox="1"/>
          <p:nvPr>
            <p:ph idx="1" type="body"/>
          </p:nvPr>
        </p:nvSpPr>
        <p:spPr>
          <a:xfrm>
            <a:off x="550863" y="2113199"/>
            <a:ext cx="11090274" cy="3979625"/>
          </a:xfrm>
          <a:prstGeom prst="rect">
            <a:avLst/>
          </a:prstGeom>
          <a:noFill/>
          <a:ln>
            <a:noFill/>
          </a:ln>
        </p:spPr>
        <p:txBody>
          <a:bodyPr anchorCtr="0" anchor="t" bIns="0" lIns="0" spcFirstLastPara="1" rIns="0" wrap="square" tIns="0">
            <a:noAutofit/>
          </a:bodyPr>
          <a:lstStyle/>
          <a:p>
            <a:pPr indent="-342900" lvl="0" marL="457200" rtl="0" algn="l">
              <a:lnSpc>
                <a:spcPct val="110000"/>
              </a:lnSpc>
              <a:spcBef>
                <a:spcPts val="0"/>
              </a:spcBef>
              <a:spcAft>
                <a:spcPts val="0"/>
              </a:spcAft>
              <a:buSzPts val="1800"/>
              <a:buChar char="-"/>
            </a:pPr>
            <a:r>
              <a:rPr lang="en-US"/>
              <a:t>C</a:t>
            </a:r>
            <a:r>
              <a:rPr lang="en-US"/>
              <a:t>ontains the electricity load of 370 anonymous users (in kW) for each 15-minute interval</a:t>
            </a:r>
            <a:endParaRPr/>
          </a:p>
          <a:p>
            <a:pPr indent="-342900" lvl="1" marL="914400" rtl="0" algn="l">
              <a:lnSpc>
                <a:spcPct val="110000"/>
              </a:lnSpc>
              <a:spcBef>
                <a:spcPts val="0"/>
              </a:spcBef>
              <a:spcAft>
                <a:spcPts val="0"/>
              </a:spcAft>
              <a:buSzPts val="1800"/>
              <a:buChar char="-"/>
            </a:pPr>
            <a:r>
              <a:rPr lang="en-US"/>
              <a:t>2011 to 2014 </a:t>
            </a:r>
            <a:endParaRPr/>
          </a:p>
          <a:p>
            <a:pPr indent="-342900" lvl="1" marL="914400" rtl="0" algn="l">
              <a:lnSpc>
                <a:spcPct val="110000"/>
              </a:lnSpc>
              <a:spcBef>
                <a:spcPts val="0"/>
              </a:spcBef>
              <a:spcAft>
                <a:spcPts val="0"/>
              </a:spcAft>
              <a:buSzPts val="1800"/>
              <a:buChar char="-"/>
            </a:pPr>
            <a:r>
              <a:rPr lang="en-US"/>
              <a:t>Training set: 2011-01-01 - 2014-03-31</a:t>
            </a:r>
            <a:endParaRPr/>
          </a:p>
          <a:p>
            <a:pPr indent="-342900" lvl="1" marL="914400" rtl="0" algn="l">
              <a:lnSpc>
                <a:spcPct val="110000"/>
              </a:lnSpc>
              <a:spcBef>
                <a:spcPts val="0"/>
              </a:spcBef>
              <a:spcAft>
                <a:spcPts val="0"/>
              </a:spcAft>
              <a:buSzPts val="1800"/>
              <a:buChar char="-"/>
            </a:pPr>
            <a:r>
              <a:rPr lang="en-US"/>
              <a:t>Test set: 2014-04-01 - 2014-12-31</a:t>
            </a:r>
            <a:endParaRPr/>
          </a:p>
          <a:p>
            <a:pPr indent="-342900" lvl="0" marL="457200" rtl="0" algn="l">
              <a:lnSpc>
                <a:spcPct val="110000"/>
              </a:lnSpc>
              <a:spcBef>
                <a:spcPts val="0"/>
              </a:spcBef>
              <a:spcAft>
                <a:spcPts val="0"/>
              </a:spcAft>
              <a:buSzPts val="1800"/>
              <a:buChar char="-"/>
            </a:pPr>
            <a:r>
              <a:rPr lang="en-US"/>
              <a:t>Aggregates 15 minutes to daily load (downsizing samples) </a:t>
            </a:r>
            <a:endParaRPr/>
          </a:p>
          <a:p>
            <a:pPr indent="-342900" lvl="0" marL="457200" rtl="0" algn="l">
              <a:lnSpc>
                <a:spcPct val="110000"/>
              </a:lnSpc>
              <a:spcBef>
                <a:spcPts val="0"/>
              </a:spcBef>
              <a:spcAft>
                <a:spcPts val="0"/>
              </a:spcAft>
              <a:buSzPts val="1800"/>
              <a:buChar char="-"/>
            </a:pPr>
            <a:r>
              <a:rPr lang="en-US"/>
              <a:t>Expands with features for each user (ex. lags, means, standard deviations, year, month, etc.) </a:t>
            </a:r>
            <a:endParaRPr/>
          </a:p>
          <a:p>
            <a:pPr indent="-342900" lvl="0" marL="457200" rtl="0" algn="l">
              <a:lnSpc>
                <a:spcPct val="110000"/>
              </a:lnSpc>
              <a:spcBef>
                <a:spcPts val="0"/>
              </a:spcBef>
              <a:spcAft>
                <a:spcPts val="0"/>
              </a:spcAft>
              <a:buSzPts val="1800"/>
              <a:buChar char="-"/>
            </a:pPr>
            <a:r>
              <a:rPr lang="en-US"/>
              <a:t>Normalize by each user’s mean and standard deviation</a:t>
            </a:r>
            <a:endParaRPr/>
          </a:p>
          <a:p>
            <a:pPr indent="-342900" lvl="0" marL="457200" rtl="0" algn="l">
              <a:lnSpc>
                <a:spcPct val="110000"/>
              </a:lnSpc>
              <a:spcBef>
                <a:spcPts val="0"/>
              </a:spcBef>
              <a:spcAft>
                <a:spcPts val="0"/>
              </a:spcAft>
              <a:buSzPts val="1800"/>
              <a:buChar char="-"/>
            </a:pPr>
            <a:r>
              <a:rPr lang="en-US"/>
              <a:t>Clusters to groups based on the features</a:t>
            </a:r>
            <a:endParaRPr/>
          </a:p>
          <a:p>
            <a:pPr indent="-342900" lvl="0" marL="457200" rtl="0" algn="l">
              <a:lnSpc>
                <a:spcPct val="110000"/>
              </a:lnSpc>
              <a:spcBef>
                <a:spcPts val="0"/>
              </a:spcBef>
              <a:spcAft>
                <a:spcPts val="0"/>
              </a:spcAft>
              <a:buSzPts val="1800"/>
              <a:buChar char="-"/>
            </a:pPr>
            <a:r>
              <a:t/>
            </a:r>
            <a:endParaRPr/>
          </a:p>
          <a:p>
            <a:pPr indent="-342900" lvl="0" marL="457200" rtl="0" algn="l">
              <a:lnSpc>
                <a:spcPct val="110000"/>
              </a:lnSpc>
              <a:spcBef>
                <a:spcPts val="0"/>
              </a:spcBef>
              <a:spcAft>
                <a:spcPts val="0"/>
              </a:spcAft>
              <a:buSzPts val="1800"/>
              <a:buChar char="-"/>
            </a:pPr>
            <a:r>
              <a:t/>
            </a:r>
            <a:endParaRPr/>
          </a:p>
        </p:txBody>
      </p:sp>
      <p:sp>
        <p:nvSpPr>
          <p:cNvPr id="306" name="Google Shape;306;p7"/>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Sunday, October 16, 2022</a:t>
            </a:r>
            <a:endParaRPr/>
          </a:p>
        </p:txBody>
      </p:sp>
      <p:sp>
        <p:nvSpPr>
          <p:cNvPr id="307" name="Google Shape;307;p7"/>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Electricity loads dataset prediction team XXXX</a:t>
            </a:r>
            <a:endParaRPr/>
          </a:p>
        </p:txBody>
      </p:sp>
      <p:sp>
        <p:nvSpPr>
          <p:cNvPr id="308" name="Google Shape;308;p7"/>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185719173c6_0_1"/>
          <p:cNvSpPr txBox="1"/>
          <p:nvPr>
            <p:ph type="title"/>
          </p:nvPr>
        </p:nvSpPr>
        <p:spPr>
          <a:xfrm>
            <a:off x="550862" y="549275"/>
            <a:ext cx="11091600" cy="133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Data</a:t>
            </a:r>
            <a:endParaRPr/>
          </a:p>
        </p:txBody>
      </p:sp>
      <p:sp>
        <p:nvSpPr>
          <p:cNvPr id="315" name="Google Shape;315;g185719173c6_0_1"/>
          <p:cNvSpPr txBox="1"/>
          <p:nvPr>
            <p:ph idx="1" type="body"/>
          </p:nvPr>
        </p:nvSpPr>
        <p:spPr>
          <a:xfrm>
            <a:off x="550863" y="2113199"/>
            <a:ext cx="11090400" cy="3979500"/>
          </a:xfrm>
          <a:prstGeom prst="rect">
            <a:avLst/>
          </a:prstGeom>
        </p:spPr>
        <p:txBody>
          <a:bodyPr anchorCtr="0" anchor="t" bIns="0" lIns="0" spcFirstLastPara="1" rIns="0" wrap="square" tIns="0">
            <a:noAutofit/>
          </a:bodyPr>
          <a:lstStyle/>
          <a:p>
            <a:pPr indent="0" lvl="0" marL="0" rtl="0" algn="l">
              <a:spcBef>
                <a:spcPts val="1000"/>
              </a:spcBef>
              <a:spcAft>
                <a:spcPts val="800"/>
              </a:spcAft>
              <a:buNone/>
            </a:pPr>
            <a:r>
              <a:t/>
            </a:r>
            <a:endParaRPr/>
          </a:p>
        </p:txBody>
      </p:sp>
      <p:sp>
        <p:nvSpPr>
          <p:cNvPr id="316" name="Google Shape;316;g185719173c6_0_1"/>
          <p:cNvSpPr txBox="1"/>
          <p:nvPr>
            <p:ph idx="12" type="sldNum"/>
          </p:nvPr>
        </p:nvSpPr>
        <p:spPr>
          <a:xfrm>
            <a:off x="9948863" y="6507212"/>
            <a:ext cx="1692300" cy="1539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17" name="Google Shape;317;g185719173c6_0_1"/>
          <p:cNvPicPr preferRelativeResize="0"/>
          <p:nvPr/>
        </p:nvPicPr>
        <p:blipFill>
          <a:blip r:embed="rId3">
            <a:alphaModFix/>
          </a:blip>
          <a:stretch>
            <a:fillRect/>
          </a:stretch>
        </p:blipFill>
        <p:spPr>
          <a:xfrm>
            <a:off x="0" y="2089547"/>
            <a:ext cx="12192000" cy="267890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8"/>
          <p:cNvSpPr txBox="1"/>
          <p:nvPr>
            <p:ph type="title"/>
          </p:nvPr>
        </p:nvSpPr>
        <p:spPr>
          <a:xfrm>
            <a:off x="550862" y="549275"/>
            <a:ext cx="11091600" cy="13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Feature Engineering</a:t>
            </a:r>
            <a:endParaRPr/>
          </a:p>
        </p:txBody>
      </p:sp>
      <p:sp>
        <p:nvSpPr>
          <p:cNvPr id="323" name="Google Shape;323;p8"/>
          <p:cNvSpPr txBox="1"/>
          <p:nvPr>
            <p:ph idx="1" type="body"/>
          </p:nvPr>
        </p:nvSpPr>
        <p:spPr>
          <a:xfrm>
            <a:off x="550863" y="2113199"/>
            <a:ext cx="11090274" cy="3979625"/>
          </a:xfrm>
          <a:prstGeom prst="rect">
            <a:avLst/>
          </a:prstGeom>
          <a:noFill/>
          <a:ln>
            <a:noFill/>
          </a:ln>
        </p:spPr>
        <p:txBody>
          <a:bodyPr anchorCtr="0" anchor="t" bIns="0" lIns="0" spcFirstLastPara="1" rIns="0" wrap="square" tIns="0">
            <a:noAutofit/>
          </a:bodyPr>
          <a:lstStyle/>
          <a:p>
            <a:pPr indent="-368300" lvl="0" marL="457200" rtl="0" algn="l">
              <a:lnSpc>
                <a:spcPct val="110000"/>
              </a:lnSpc>
              <a:spcBef>
                <a:spcPts val="0"/>
              </a:spcBef>
              <a:spcAft>
                <a:spcPts val="0"/>
              </a:spcAft>
              <a:buSzPts val="2200"/>
              <a:buChar char="●"/>
            </a:pPr>
            <a:r>
              <a:rPr lang="en-US" sz="2400"/>
              <a:t>Lags</a:t>
            </a:r>
            <a:endParaRPr sz="2400"/>
          </a:p>
          <a:p>
            <a:pPr indent="-368300" lvl="0" marL="457200" rtl="0" algn="l">
              <a:lnSpc>
                <a:spcPct val="110000"/>
              </a:lnSpc>
              <a:spcBef>
                <a:spcPts val="0"/>
              </a:spcBef>
              <a:spcAft>
                <a:spcPts val="0"/>
              </a:spcAft>
              <a:buSzPts val="2200"/>
              <a:buChar char="●"/>
            </a:pPr>
            <a:r>
              <a:rPr lang="en-US" sz="2400"/>
              <a:t>Difference</a:t>
            </a:r>
            <a:endParaRPr sz="2400"/>
          </a:p>
          <a:p>
            <a:pPr indent="-368300" lvl="0" marL="457200" rtl="0" algn="l">
              <a:lnSpc>
                <a:spcPct val="110000"/>
              </a:lnSpc>
              <a:spcBef>
                <a:spcPts val="0"/>
              </a:spcBef>
              <a:spcAft>
                <a:spcPts val="0"/>
              </a:spcAft>
              <a:buSzPts val="2200"/>
              <a:buChar char="●"/>
            </a:pPr>
            <a:r>
              <a:rPr lang="en-US" sz="2400"/>
              <a:t>Moving aggregate statistics</a:t>
            </a:r>
            <a:endParaRPr sz="2400"/>
          </a:p>
          <a:p>
            <a:pPr indent="-368300" lvl="1" marL="914400" rtl="0" algn="l">
              <a:lnSpc>
                <a:spcPct val="110000"/>
              </a:lnSpc>
              <a:spcBef>
                <a:spcPts val="0"/>
              </a:spcBef>
              <a:spcAft>
                <a:spcPts val="0"/>
              </a:spcAft>
              <a:buSzPts val="2200"/>
              <a:buChar char="○"/>
            </a:pPr>
            <a:r>
              <a:rPr lang="en-US" sz="1800"/>
              <a:t>Mean</a:t>
            </a:r>
            <a:endParaRPr sz="1800"/>
          </a:p>
          <a:p>
            <a:pPr indent="-368300" lvl="1" marL="914400" rtl="0" algn="l">
              <a:lnSpc>
                <a:spcPct val="110000"/>
              </a:lnSpc>
              <a:spcBef>
                <a:spcPts val="0"/>
              </a:spcBef>
              <a:spcAft>
                <a:spcPts val="0"/>
              </a:spcAft>
              <a:buSzPts val="2200"/>
              <a:buChar char="○"/>
            </a:pPr>
            <a:r>
              <a:rPr lang="en-US" sz="1800"/>
              <a:t>Standard deviation</a:t>
            </a:r>
            <a:endParaRPr sz="1800"/>
          </a:p>
          <a:p>
            <a:pPr indent="-368300" lvl="0" marL="457200" rtl="0" algn="l">
              <a:spcBef>
                <a:spcPts val="0"/>
              </a:spcBef>
              <a:spcAft>
                <a:spcPts val="0"/>
              </a:spcAft>
              <a:buSzPts val="2200"/>
              <a:buChar char="●"/>
            </a:pPr>
            <a:r>
              <a:rPr lang="en-US" sz="2400"/>
              <a:t>Seasonal variation</a:t>
            </a:r>
            <a:endParaRPr sz="2400"/>
          </a:p>
          <a:p>
            <a:pPr indent="-368300" lvl="1" marL="914400" marR="0" rtl="0" algn="l">
              <a:lnSpc>
                <a:spcPct val="110000"/>
              </a:lnSpc>
              <a:spcBef>
                <a:spcPts val="0"/>
              </a:spcBef>
              <a:spcAft>
                <a:spcPts val="0"/>
              </a:spcAft>
              <a:buSzPts val="2200"/>
              <a:buChar char="○"/>
            </a:pPr>
            <a:r>
              <a:rPr lang="en-US" sz="1800"/>
              <a:t>Year, Month, Date, etc.</a:t>
            </a:r>
            <a:endParaRPr sz="1800"/>
          </a:p>
          <a:p>
            <a:pPr indent="-368300" lvl="1" marL="914400" marR="0" rtl="0" algn="l">
              <a:lnSpc>
                <a:spcPct val="110000"/>
              </a:lnSpc>
              <a:spcBef>
                <a:spcPts val="0"/>
              </a:spcBef>
              <a:spcAft>
                <a:spcPts val="0"/>
              </a:spcAft>
              <a:buSzPts val="2200"/>
              <a:buChar char="○"/>
            </a:pPr>
            <a:r>
              <a:rPr lang="en-US" sz="1800"/>
              <a:t>Day of week</a:t>
            </a:r>
            <a:endParaRPr sz="2400"/>
          </a:p>
          <a:p>
            <a:pPr indent="0" lvl="0" marL="457200" rtl="0" algn="l">
              <a:lnSpc>
                <a:spcPct val="110000"/>
              </a:lnSpc>
              <a:spcBef>
                <a:spcPts val="0"/>
              </a:spcBef>
              <a:spcAft>
                <a:spcPts val="0"/>
              </a:spcAft>
              <a:buNone/>
            </a:pPr>
            <a:r>
              <a:t/>
            </a:r>
            <a:endParaRPr sz="1800"/>
          </a:p>
        </p:txBody>
      </p:sp>
      <p:sp>
        <p:nvSpPr>
          <p:cNvPr id="324" name="Google Shape;324;p8"/>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Sunday, October 16, 2022</a:t>
            </a:r>
            <a:endParaRPr/>
          </a:p>
        </p:txBody>
      </p:sp>
      <p:sp>
        <p:nvSpPr>
          <p:cNvPr id="325" name="Google Shape;325;p8"/>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t>Electricity loads dataset prediction team XXXX</a:t>
            </a:r>
            <a:endParaRPr/>
          </a:p>
        </p:txBody>
      </p:sp>
      <p:sp>
        <p:nvSpPr>
          <p:cNvPr id="326" name="Google Shape;326;p8"/>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85719173c6_0_9"/>
          <p:cNvSpPr txBox="1"/>
          <p:nvPr>
            <p:ph type="title"/>
          </p:nvPr>
        </p:nvSpPr>
        <p:spPr>
          <a:xfrm>
            <a:off x="550862" y="549275"/>
            <a:ext cx="11091600" cy="133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Feature Engineering</a:t>
            </a:r>
            <a:endParaRPr/>
          </a:p>
        </p:txBody>
      </p:sp>
      <p:sp>
        <p:nvSpPr>
          <p:cNvPr id="333" name="Google Shape;333;g185719173c6_0_9"/>
          <p:cNvSpPr txBox="1"/>
          <p:nvPr>
            <p:ph idx="1" type="body"/>
          </p:nvPr>
        </p:nvSpPr>
        <p:spPr>
          <a:xfrm>
            <a:off x="550863" y="2113199"/>
            <a:ext cx="11090400" cy="3979500"/>
          </a:xfrm>
          <a:prstGeom prst="rect">
            <a:avLst/>
          </a:prstGeom>
        </p:spPr>
        <p:txBody>
          <a:bodyPr anchorCtr="0" anchor="t" bIns="0" lIns="0" spcFirstLastPara="1" rIns="0" wrap="square" tIns="0">
            <a:noAutofit/>
          </a:bodyPr>
          <a:lstStyle/>
          <a:p>
            <a:pPr indent="0" lvl="0" marL="0" rtl="0" algn="l">
              <a:spcBef>
                <a:spcPts val="1000"/>
              </a:spcBef>
              <a:spcAft>
                <a:spcPts val="800"/>
              </a:spcAft>
              <a:buNone/>
            </a:pPr>
            <a:r>
              <a:t/>
            </a:r>
            <a:endParaRPr/>
          </a:p>
        </p:txBody>
      </p:sp>
      <p:sp>
        <p:nvSpPr>
          <p:cNvPr id="334" name="Google Shape;334;g185719173c6_0_9"/>
          <p:cNvSpPr txBox="1"/>
          <p:nvPr>
            <p:ph idx="12" type="sldNum"/>
          </p:nvPr>
        </p:nvSpPr>
        <p:spPr>
          <a:xfrm>
            <a:off x="9948863" y="6507212"/>
            <a:ext cx="1692300" cy="1539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35" name="Google Shape;335;g185719173c6_0_9"/>
          <p:cNvPicPr preferRelativeResize="0"/>
          <p:nvPr/>
        </p:nvPicPr>
        <p:blipFill>
          <a:blip r:embed="rId3">
            <a:alphaModFix/>
          </a:blip>
          <a:stretch>
            <a:fillRect/>
          </a:stretch>
        </p:blipFill>
        <p:spPr>
          <a:xfrm>
            <a:off x="0" y="2166938"/>
            <a:ext cx="12192000" cy="2524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3DFloatVTI">
  <a:themeElements>
    <a:clrScheme name="Float">
      <a:dk1>
        <a:srgbClr val="000000"/>
      </a:dk1>
      <a:lt1>
        <a:srgbClr val="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2022-08-30T20:58:13Z</dcterms:created>
  <dc:creator>Sd Hd</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